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diagrams/drawing4.xml" ContentType="application/vnd.ms-office.drawingml.diagramDrawing+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57" r:id="rId4"/>
    <p:sldId id="258" r:id="rId5"/>
    <p:sldId id="259" r:id="rId6"/>
    <p:sldId id="260" r:id="rId7"/>
    <p:sldId id="264" r:id="rId8"/>
    <p:sldId id="261" r:id="rId9"/>
    <p:sldId id="262" r:id="rId10"/>
    <p:sldId id="263" r:id="rId11"/>
    <p:sldId id="265" r:id="rId12"/>
    <p:sldId id="266" r:id="rId13"/>
    <p:sldId id="268"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63A512-F608-4509-B1A9-FF9BED8C764C}"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ru-RU"/>
        </a:p>
      </dgm:t>
    </dgm:pt>
    <dgm:pt modelId="{C9471BC8-8590-4F60-B5C8-7D77FFA0ABC5}">
      <dgm:prSet phldrT="[Текст]"/>
      <dgm:spPr/>
      <dgm:t>
        <a:bodyPr/>
        <a:lstStyle/>
        <a:p>
          <a:r>
            <a:rPr lang="kk-KZ" dirty="0" smtClean="0"/>
            <a:t>Ұжым еңбегінің нәтижелері</a:t>
          </a:r>
          <a:endParaRPr lang="ru-RU" dirty="0"/>
        </a:p>
      </dgm:t>
    </dgm:pt>
    <dgm:pt modelId="{AFF721A1-90D4-4ACE-9B66-91B9ED7DE712}" type="parTrans" cxnId="{E60C5689-E0F5-4AD9-AA97-5372D276ECB2}">
      <dgm:prSet/>
      <dgm:spPr/>
      <dgm:t>
        <a:bodyPr/>
        <a:lstStyle/>
        <a:p>
          <a:endParaRPr lang="ru-RU"/>
        </a:p>
      </dgm:t>
    </dgm:pt>
    <dgm:pt modelId="{D21E130E-4E81-4915-AF5D-72C1544DCFF9}" type="sibTrans" cxnId="{E60C5689-E0F5-4AD9-AA97-5372D276ECB2}">
      <dgm:prSet/>
      <dgm:spPr/>
      <dgm:t>
        <a:bodyPr/>
        <a:lstStyle/>
        <a:p>
          <a:endParaRPr lang="ru-RU"/>
        </a:p>
      </dgm:t>
    </dgm:pt>
    <dgm:pt modelId="{3A8FEA9E-1891-43AA-8C1E-35C3171DD297}">
      <dgm:prSet phldrT="[Текст]"/>
      <dgm:spPr/>
      <dgm:t>
        <a:bodyPr/>
        <a:lstStyle/>
        <a:p>
          <a:r>
            <a:rPr lang="kk-KZ" dirty="0" smtClean="0"/>
            <a:t>Ұйым табысы</a:t>
          </a:r>
          <a:endParaRPr lang="ru-RU" dirty="0"/>
        </a:p>
      </dgm:t>
    </dgm:pt>
    <dgm:pt modelId="{9DE766FD-0F13-436D-8453-2779E14D6F3B}" type="parTrans" cxnId="{AD6D67FA-A46B-45D3-AD99-8DBF90EBB3B9}">
      <dgm:prSet/>
      <dgm:spPr/>
      <dgm:t>
        <a:bodyPr/>
        <a:lstStyle/>
        <a:p>
          <a:endParaRPr lang="ru-RU"/>
        </a:p>
      </dgm:t>
    </dgm:pt>
    <dgm:pt modelId="{4F174607-CBD9-493C-958E-76A31FAF76D1}" type="sibTrans" cxnId="{AD6D67FA-A46B-45D3-AD99-8DBF90EBB3B9}">
      <dgm:prSet/>
      <dgm:spPr/>
      <dgm:t>
        <a:bodyPr/>
        <a:lstStyle/>
        <a:p>
          <a:endParaRPr lang="ru-RU"/>
        </a:p>
      </dgm:t>
    </dgm:pt>
    <dgm:pt modelId="{5DF13059-3FB0-48A4-8E9D-3E42F836192F}">
      <dgm:prSet phldrT="[Текст]"/>
      <dgm:spPr/>
      <dgm:t>
        <a:bodyPr/>
        <a:lstStyle/>
        <a:p>
          <a:r>
            <a:rPr lang="kk-KZ" dirty="0" smtClean="0"/>
            <a:t>Өнім мөлшері мен сапасы</a:t>
          </a:r>
          <a:endParaRPr lang="ru-RU" dirty="0"/>
        </a:p>
      </dgm:t>
    </dgm:pt>
    <dgm:pt modelId="{211F5A23-B5C9-4762-B251-7E16FEC11C18}" type="parTrans" cxnId="{F78878A3-59D8-41A4-90D3-0DCAE4F05190}">
      <dgm:prSet/>
      <dgm:spPr/>
      <dgm:t>
        <a:bodyPr/>
        <a:lstStyle/>
        <a:p>
          <a:endParaRPr lang="ru-RU"/>
        </a:p>
      </dgm:t>
    </dgm:pt>
    <dgm:pt modelId="{3855C592-C5E5-4539-944C-E8668E0B55B9}" type="sibTrans" cxnId="{F78878A3-59D8-41A4-90D3-0DCAE4F05190}">
      <dgm:prSet/>
      <dgm:spPr/>
      <dgm:t>
        <a:bodyPr/>
        <a:lstStyle/>
        <a:p>
          <a:endParaRPr lang="ru-RU"/>
        </a:p>
      </dgm:t>
    </dgm:pt>
    <dgm:pt modelId="{87021635-3E9E-4E09-B69E-862EA901E9CB}">
      <dgm:prSet phldrT="[Текст]"/>
      <dgm:spPr/>
      <dgm:t>
        <a:bodyPr/>
        <a:lstStyle/>
        <a:p>
          <a:r>
            <a:rPr lang="kk-KZ" dirty="0" smtClean="0"/>
            <a:t>Психологиялық критерийлер</a:t>
          </a:r>
          <a:endParaRPr lang="ru-RU" dirty="0"/>
        </a:p>
      </dgm:t>
    </dgm:pt>
    <dgm:pt modelId="{BFFF15F5-D8EB-4473-9C2B-BA08453E9380}" type="parTrans" cxnId="{62779824-0A2A-4766-BEA6-C8FE39D8B49F}">
      <dgm:prSet/>
      <dgm:spPr/>
      <dgm:t>
        <a:bodyPr/>
        <a:lstStyle/>
        <a:p>
          <a:endParaRPr lang="ru-RU"/>
        </a:p>
      </dgm:t>
    </dgm:pt>
    <dgm:pt modelId="{BFD3A80D-CA43-4C81-AC37-DCD35D9D2316}" type="sibTrans" cxnId="{62779824-0A2A-4766-BEA6-C8FE39D8B49F}">
      <dgm:prSet/>
      <dgm:spPr/>
      <dgm:t>
        <a:bodyPr/>
        <a:lstStyle/>
        <a:p>
          <a:endParaRPr lang="ru-RU"/>
        </a:p>
      </dgm:t>
    </dgm:pt>
    <dgm:pt modelId="{45FBAD84-6497-4620-BD6E-2A8F38AE4CD1}">
      <dgm:prSet phldrT="[Текст]"/>
      <dgm:spPr/>
      <dgm:t>
        <a:bodyPr/>
        <a:lstStyle/>
        <a:p>
          <a:r>
            <a:rPr lang="kk-KZ" dirty="0" smtClean="0"/>
            <a:t>Ұжым мүшелерінің топқп қанағаттануы</a:t>
          </a:r>
          <a:endParaRPr lang="ru-RU" dirty="0"/>
        </a:p>
      </dgm:t>
    </dgm:pt>
    <dgm:pt modelId="{1B9C1F87-2E49-4FCF-B356-87534016C266}" type="parTrans" cxnId="{9A45A099-8434-43C8-8241-BE81116918EF}">
      <dgm:prSet/>
      <dgm:spPr/>
      <dgm:t>
        <a:bodyPr/>
        <a:lstStyle/>
        <a:p>
          <a:endParaRPr lang="ru-RU"/>
        </a:p>
      </dgm:t>
    </dgm:pt>
    <dgm:pt modelId="{33F79317-A40F-4921-8D99-56735CDE5E87}" type="sibTrans" cxnId="{9A45A099-8434-43C8-8241-BE81116918EF}">
      <dgm:prSet/>
      <dgm:spPr/>
      <dgm:t>
        <a:bodyPr/>
        <a:lstStyle/>
        <a:p>
          <a:endParaRPr lang="ru-RU"/>
        </a:p>
      </dgm:t>
    </dgm:pt>
    <dgm:pt modelId="{D4BFDF2C-5A84-486D-AB6A-792E5B4AFFB1}">
      <dgm:prSet phldrT="[Текст]"/>
      <dgm:spPr/>
      <dgm:t>
        <a:bodyPr/>
        <a:lstStyle/>
        <a:p>
          <a:r>
            <a:rPr lang="kk-KZ" dirty="0" smtClean="0"/>
            <a:t>Ұжым мүшелерінің мотивациясы</a:t>
          </a:r>
          <a:endParaRPr lang="ru-RU" dirty="0"/>
        </a:p>
      </dgm:t>
    </dgm:pt>
    <dgm:pt modelId="{69286398-0E4F-434E-8F5A-8B01D557C45A}" type="parTrans" cxnId="{6C67E085-30F7-4B6E-A0C5-21641B1E4436}">
      <dgm:prSet/>
      <dgm:spPr/>
      <dgm:t>
        <a:bodyPr/>
        <a:lstStyle/>
        <a:p>
          <a:endParaRPr lang="ru-RU"/>
        </a:p>
      </dgm:t>
    </dgm:pt>
    <dgm:pt modelId="{BF1136BA-FA35-4234-AB12-12710CE0314F}" type="sibTrans" cxnId="{6C67E085-30F7-4B6E-A0C5-21641B1E4436}">
      <dgm:prSet/>
      <dgm:spPr/>
      <dgm:t>
        <a:bodyPr/>
        <a:lstStyle/>
        <a:p>
          <a:endParaRPr lang="ru-RU"/>
        </a:p>
      </dgm:t>
    </dgm:pt>
    <dgm:pt modelId="{DB04D149-32A5-467B-AE47-4BF9CD2B424B}">
      <dgm:prSet phldrT="[Текст]"/>
      <dgm:spPr/>
      <dgm:t>
        <a:bodyPr/>
        <a:lstStyle/>
        <a:p>
          <a:r>
            <a:rPr lang="kk-KZ" dirty="0" smtClean="0"/>
            <a:t>Құндылығы</a:t>
          </a:r>
          <a:endParaRPr lang="ru-RU" dirty="0"/>
        </a:p>
      </dgm:t>
    </dgm:pt>
    <dgm:pt modelId="{881D00C5-7786-418B-ACCA-3B4DDC6912EB}" type="parTrans" cxnId="{E9C436B9-4597-4934-8C81-624372610C6A}">
      <dgm:prSet/>
      <dgm:spPr/>
      <dgm:t>
        <a:bodyPr/>
        <a:lstStyle/>
        <a:p>
          <a:endParaRPr lang="ru-RU"/>
        </a:p>
      </dgm:t>
    </dgm:pt>
    <dgm:pt modelId="{F2181C45-BA52-4095-AE60-231FA39B15B9}" type="sibTrans" cxnId="{E9C436B9-4597-4934-8C81-624372610C6A}">
      <dgm:prSet/>
      <dgm:spPr/>
      <dgm:t>
        <a:bodyPr/>
        <a:lstStyle/>
        <a:p>
          <a:endParaRPr lang="ru-RU"/>
        </a:p>
      </dgm:t>
    </dgm:pt>
    <dgm:pt modelId="{2EC579CC-181C-4630-A45A-9F01CACE7393}">
      <dgm:prSet phldrT="[Текст]"/>
      <dgm:spPr/>
      <dgm:t>
        <a:bodyPr/>
        <a:lstStyle/>
        <a:p>
          <a:r>
            <a:rPr lang="kk-KZ" dirty="0" smtClean="0"/>
            <a:t>Өнімнің озықтығы</a:t>
          </a:r>
          <a:endParaRPr lang="ru-RU" dirty="0"/>
        </a:p>
      </dgm:t>
    </dgm:pt>
    <dgm:pt modelId="{C2FA7E0C-0AA5-44B8-B771-A12162AD1570}" type="parTrans" cxnId="{C11D6F78-6A07-41F6-8148-1F22D8BECF5C}">
      <dgm:prSet/>
      <dgm:spPr/>
      <dgm:t>
        <a:bodyPr/>
        <a:lstStyle/>
        <a:p>
          <a:endParaRPr lang="ru-RU"/>
        </a:p>
      </dgm:t>
    </dgm:pt>
    <dgm:pt modelId="{638524C0-DD9E-45E8-9455-B24C98960584}" type="sibTrans" cxnId="{C11D6F78-6A07-41F6-8148-1F22D8BECF5C}">
      <dgm:prSet/>
      <dgm:spPr/>
      <dgm:t>
        <a:bodyPr/>
        <a:lstStyle/>
        <a:p>
          <a:endParaRPr lang="ru-RU"/>
        </a:p>
      </dgm:t>
    </dgm:pt>
    <dgm:pt modelId="{43A1620D-D7DF-4F5C-A29D-881CAF91D5DD}">
      <dgm:prSet phldrT="[Текст]"/>
      <dgm:spPr/>
      <dgm:t>
        <a:bodyPr/>
        <a:lstStyle/>
        <a:p>
          <a:r>
            <a:rPr lang="kk-KZ" dirty="0" smtClean="0"/>
            <a:t>Басшының ұжымдағы авторитеті</a:t>
          </a:r>
          <a:endParaRPr lang="ru-RU" dirty="0"/>
        </a:p>
      </dgm:t>
    </dgm:pt>
    <dgm:pt modelId="{F453F202-FA5E-4A25-BE45-C87739B1E42C}" type="parTrans" cxnId="{C43C1971-3B73-490D-8135-683FE5A929F7}">
      <dgm:prSet/>
      <dgm:spPr/>
      <dgm:t>
        <a:bodyPr/>
        <a:lstStyle/>
        <a:p>
          <a:endParaRPr lang="ru-RU"/>
        </a:p>
      </dgm:t>
    </dgm:pt>
    <dgm:pt modelId="{ED929593-6E4D-4C76-A937-3F002762EAB1}" type="sibTrans" cxnId="{C43C1971-3B73-490D-8135-683FE5A929F7}">
      <dgm:prSet/>
      <dgm:spPr/>
      <dgm:t>
        <a:bodyPr/>
        <a:lstStyle/>
        <a:p>
          <a:endParaRPr lang="ru-RU"/>
        </a:p>
      </dgm:t>
    </dgm:pt>
    <dgm:pt modelId="{896B0081-4304-4B8A-9CED-4E058CB71980}">
      <dgm:prSet phldrT="[Текст]"/>
      <dgm:spPr/>
      <dgm:t>
        <a:bodyPr/>
        <a:lstStyle/>
        <a:p>
          <a:r>
            <a:rPr lang="kk-KZ" dirty="0" smtClean="0"/>
            <a:t>Ұжымның өз бірлігінне, қызметінің жемістілігіне беретін бағасы</a:t>
          </a:r>
          <a:endParaRPr lang="ru-RU" dirty="0"/>
        </a:p>
      </dgm:t>
    </dgm:pt>
    <dgm:pt modelId="{B610880E-6F69-4F65-AB48-29594ED158FD}" type="parTrans" cxnId="{45D0EACD-8ADC-4BA7-BAC2-B315BB6E449D}">
      <dgm:prSet/>
      <dgm:spPr/>
      <dgm:t>
        <a:bodyPr/>
        <a:lstStyle/>
        <a:p>
          <a:endParaRPr lang="ru-RU"/>
        </a:p>
      </dgm:t>
    </dgm:pt>
    <dgm:pt modelId="{9A8BDAA4-8B4D-43A4-8016-6A04B53D09B1}" type="sibTrans" cxnId="{45D0EACD-8ADC-4BA7-BAC2-B315BB6E449D}">
      <dgm:prSet/>
      <dgm:spPr/>
      <dgm:t>
        <a:bodyPr/>
        <a:lstStyle/>
        <a:p>
          <a:endParaRPr lang="ru-RU"/>
        </a:p>
      </dgm:t>
    </dgm:pt>
    <dgm:pt modelId="{EE31281A-C8FE-46AF-B901-176754376CB1}" type="pres">
      <dgm:prSet presAssocID="{5963A512-F608-4509-B1A9-FF9BED8C764C}" presName="diagram" presStyleCnt="0">
        <dgm:presLayoutVars>
          <dgm:chPref val="1"/>
          <dgm:dir/>
          <dgm:animOne val="branch"/>
          <dgm:animLvl val="lvl"/>
          <dgm:resizeHandles/>
        </dgm:presLayoutVars>
      </dgm:prSet>
      <dgm:spPr/>
      <dgm:t>
        <a:bodyPr/>
        <a:lstStyle/>
        <a:p>
          <a:endParaRPr lang="ru-RU"/>
        </a:p>
      </dgm:t>
    </dgm:pt>
    <dgm:pt modelId="{4C76C21C-4B3D-453E-80A9-6340022A9525}" type="pres">
      <dgm:prSet presAssocID="{C9471BC8-8590-4F60-B5C8-7D77FFA0ABC5}" presName="root" presStyleCnt="0"/>
      <dgm:spPr/>
    </dgm:pt>
    <dgm:pt modelId="{DC455424-4687-41CE-8BAD-18039FFA18E4}" type="pres">
      <dgm:prSet presAssocID="{C9471BC8-8590-4F60-B5C8-7D77FFA0ABC5}" presName="rootComposite" presStyleCnt="0"/>
      <dgm:spPr/>
    </dgm:pt>
    <dgm:pt modelId="{0B682DB6-CE82-4CF5-B8E5-D60B83BCF5C9}" type="pres">
      <dgm:prSet presAssocID="{C9471BC8-8590-4F60-B5C8-7D77FFA0ABC5}" presName="rootText" presStyleLbl="node1" presStyleIdx="0" presStyleCnt="2" custScaleX="239706"/>
      <dgm:spPr/>
      <dgm:t>
        <a:bodyPr/>
        <a:lstStyle/>
        <a:p>
          <a:endParaRPr lang="ru-RU"/>
        </a:p>
      </dgm:t>
    </dgm:pt>
    <dgm:pt modelId="{31F24B1A-0B32-4E6E-8236-163D20BE48A9}" type="pres">
      <dgm:prSet presAssocID="{C9471BC8-8590-4F60-B5C8-7D77FFA0ABC5}" presName="rootConnector" presStyleLbl="node1" presStyleIdx="0" presStyleCnt="2"/>
      <dgm:spPr/>
      <dgm:t>
        <a:bodyPr/>
        <a:lstStyle/>
        <a:p>
          <a:endParaRPr lang="ru-RU"/>
        </a:p>
      </dgm:t>
    </dgm:pt>
    <dgm:pt modelId="{05C86CBE-2598-4CE4-A558-8210776E3420}" type="pres">
      <dgm:prSet presAssocID="{C9471BC8-8590-4F60-B5C8-7D77FFA0ABC5}" presName="childShape" presStyleCnt="0"/>
      <dgm:spPr/>
    </dgm:pt>
    <dgm:pt modelId="{293847A1-44C6-4BCD-B8E9-8D320BCB82D3}" type="pres">
      <dgm:prSet presAssocID="{9DE766FD-0F13-436D-8453-2779E14D6F3B}" presName="Name13" presStyleLbl="parChTrans1D2" presStyleIdx="0" presStyleCnt="8"/>
      <dgm:spPr/>
      <dgm:t>
        <a:bodyPr/>
        <a:lstStyle/>
        <a:p>
          <a:endParaRPr lang="ru-RU"/>
        </a:p>
      </dgm:t>
    </dgm:pt>
    <dgm:pt modelId="{ACDD1914-DEDB-44C2-A889-45B22D29E8CA}" type="pres">
      <dgm:prSet presAssocID="{3A8FEA9E-1891-43AA-8C1E-35C3171DD297}" presName="childText" presStyleLbl="bgAcc1" presStyleIdx="0" presStyleCnt="8" custScaleX="239706">
        <dgm:presLayoutVars>
          <dgm:bulletEnabled val="1"/>
        </dgm:presLayoutVars>
      </dgm:prSet>
      <dgm:spPr/>
      <dgm:t>
        <a:bodyPr/>
        <a:lstStyle/>
        <a:p>
          <a:endParaRPr lang="ru-RU"/>
        </a:p>
      </dgm:t>
    </dgm:pt>
    <dgm:pt modelId="{50323D8B-324D-4110-8560-6E339B0494C5}" type="pres">
      <dgm:prSet presAssocID="{211F5A23-B5C9-4762-B251-7E16FEC11C18}" presName="Name13" presStyleLbl="parChTrans1D2" presStyleIdx="1" presStyleCnt="8"/>
      <dgm:spPr/>
      <dgm:t>
        <a:bodyPr/>
        <a:lstStyle/>
        <a:p>
          <a:endParaRPr lang="ru-RU"/>
        </a:p>
      </dgm:t>
    </dgm:pt>
    <dgm:pt modelId="{5C9BB567-D181-4FA3-A0B9-56282B5CE825}" type="pres">
      <dgm:prSet presAssocID="{5DF13059-3FB0-48A4-8E9D-3E42F836192F}" presName="childText" presStyleLbl="bgAcc1" presStyleIdx="1" presStyleCnt="8" custScaleX="239706">
        <dgm:presLayoutVars>
          <dgm:bulletEnabled val="1"/>
        </dgm:presLayoutVars>
      </dgm:prSet>
      <dgm:spPr/>
      <dgm:t>
        <a:bodyPr/>
        <a:lstStyle/>
        <a:p>
          <a:endParaRPr lang="ru-RU"/>
        </a:p>
      </dgm:t>
    </dgm:pt>
    <dgm:pt modelId="{191D0D15-C151-409F-9A29-871EC95824BF}" type="pres">
      <dgm:prSet presAssocID="{881D00C5-7786-418B-ACCA-3B4DDC6912EB}" presName="Name13" presStyleLbl="parChTrans1D2" presStyleIdx="2" presStyleCnt="8"/>
      <dgm:spPr/>
      <dgm:t>
        <a:bodyPr/>
        <a:lstStyle/>
        <a:p>
          <a:endParaRPr lang="ru-RU"/>
        </a:p>
      </dgm:t>
    </dgm:pt>
    <dgm:pt modelId="{06A98FE8-B24B-4CE5-9679-7FE24D35BA1D}" type="pres">
      <dgm:prSet presAssocID="{DB04D149-32A5-467B-AE47-4BF9CD2B424B}" presName="childText" presStyleLbl="bgAcc1" presStyleIdx="2" presStyleCnt="8" custScaleX="239706">
        <dgm:presLayoutVars>
          <dgm:bulletEnabled val="1"/>
        </dgm:presLayoutVars>
      </dgm:prSet>
      <dgm:spPr/>
      <dgm:t>
        <a:bodyPr/>
        <a:lstStyle/>
        <a:p>
          <a:endParaRPr lang="ru-RU"/>
        </a:p>
      </dgm:t>
    </dgm:pt>
    <dgm:pt modelId="{F64C4990-7F59-455A-AC7B-DA60955EB8BB}" type="pres">
      <dgm:prSet presAssocID="{C2FA7E0C-0AA5-44B8-B771-A12162AD1570}" presName="Name13" presStyleLbl="parChTrans1D2" presStyleIdx="3" presStyleCnt="8"/>
      <dgm:spPr/>
      <dgm:t>
        <a:bodyPr/>
        <a:lstStyle/>
        <a:p>
          <a:endParaRPr lang="ru-RU"/>
        </a:p>
      </dgm:t>
    </dgm:pt>
    <dgm:pt modelId="{8DF3838A-5238-4AA2-9EED-E77687E3C987}" type="pres">
      <dgm:prSet presAssocID="{2EC579CC-181C-4630-A45A-9F01CACE7393}" presName="childText" presStyleLbl="bgAcc1" presStyleIdx="3" presStyleCnt="8" custScaleX="239706">
        <dgm:presLayoutVars>
          <dgm:bulletEnabled val="1"/>
        </dgm:presLayoutVars>
      </dgm:prSet>
      <dgm:spPr/>
      <dgm:t>
        <a:bodyPr/>
        <a:lstStyle/>
        <a:p>
          <a:endParaRPr lang="ru-RU"/>
        </a:p>
      </dgm:t>
    </dgm:pt>
    <dgm:pt modelId="{8DE15C85-1552-4D49-BB9C-19727B21C1CF}" type="pres">
      <dgm:prSet presAssocID="{87021635-3E9E-4E09-B69E-862EA901E9CB}" presName="root" presStyleCnt="0"/>
      <dgm:spPr/>
    </dgm:pt>
    <dgm:pt modelId="{155E109A-8DB0-441E-A8FC-33ECCFDDEB22}" type="pres">
      <dgm:prSet presAssocID="{87021635-3E9E-4E09-B69E-862EA901E9CB}" presName="rootComposite" presStyleCnt="0"/>
      <dgm:spPr/>
    </dgm:pt>
    <dgm:pt modelId="{13EA3664-2FCB-4C4A-AC10-9F4791A01A5E}" type="pres">
      <dgm:prSet presAssocID="{87021635-3E9E-4E09-B69E-862EA901E9CB}" presName="rootText" presStyleLbl="node1" presStyleIdx="1" presStyleCnt="2" custScaleX="239706"/>
      <dgm:spPr/>
      <dgm:t>
        <a:bodyPr/>
        <a:lstStyle/>
        <a:p>
          <a:endParaRPr lang="ru-RU"/>
        </a:p>
      </dgm:t>
    </dgm:pt>
    <dgm:pt modelId="{9C9FAEA9-30F1-4848-A152-23BAA5EA00EA}" type="pres">
      <dgm:prSet presAssocID="{87021635-3E9E-4E09-B69E-862EA901E9CB}" presName="rootConnector" presStyleLbl="node1" presStyleIdx="1" presStyleCnt="2"/>
      <dgm:spPr/>
      <dgm:t>
        <a:bodyPr/>
        <a:lstStyle/>
        <a:p>
          <a:endParaRPr lang="ru-RU"/>
        </a:p>
      </dgm:t>
    </dgm:pt>
    <dgm:pt modelId="{0826586E-0EEE-4E55-B5DA-43B43C24F672}" type="pres">
      <dgm:prSet presAssocID="{87021635-3E9E-4E09-B69E-862EA901E9CB}" presName="childShape" presStyleCnt="0"/>
      <dgm:spPr/>
    </dgm:pt>
    <dgm:pt modelId="{0B12C193-6589-4E09-8275-F7E77A58A2FB}" type="pres">
      <dgm:prSet presAssocID="{1B9C1F87-2E49-4FCF-B356-87534016C266}" presName="Name13" presStyleLbl="parChTrans1D2" presStyleIdx="4" presStyleCnt="8"/>
      <dgm:spPr/>
      <dgm:t>
        <a:bodyPr/>
        <a:lstStyle/>
        <a:p>
          <a:endParaRPr lang="ru-RU"/>
        </a:p>
      </dgm:t>
    </dgm:pt>
    <dgm:pt modelId="{D7409B22-9E87-4249-879D-08D90BDAA6D4}" type="pres">
      <dgm:prSet presAssocID="{45FBAD84-6497-4620-BD6E-2A8F38AE4CD1}" presName="childText" presStyleLbl="bgAcc1" presStyleIdx="4" presStyleCnt="8" custScaleX="239706">
        <dgm:presLayoutVars>
          <dgm:bulletEnabled val="1"/>
        </dgm:presLayoutVars>
      </dgm:prSet>
      <dgm:spPr/>
      <dgm:t>
        <a:bodyPr/>
        <a:lstStyle/>
        <a:p>
          <a:endParaRPr lang="ru-RU"/>
        </a:p>
      </dgm:t>
    </dgm:pt>
    <dgm:pt modelId="{F021DE02-9255-4B6C-9429-E2DC3F9156AB}" type="pres">
      <dgm:prSet presAssocID="{69286398-0E4F-434E-8F5A-8B01D557C45A}" presName="Name13" presStyleLbl="parChTrans1D2" presStyleIdx="5" presStyleCnt="8"/>
      <dgm:spPr/>
      <dgm:t>
        <a:bodyPr/>
        <a:lstStyle/>
        <a:p>
          <a:endParaRPr lang="ru-RU"/>
        </a:p>
      </dgm:t>
    </dgm:pt>
    <dgm:pt modelId="{671D1D76-778A-4F93-A3A8-D080757E9C01}" type="pres">
      <dgm:prSet presAssocID="{D4BFDF2C-5A84-486D-AB6A-792E5B4AFFB1}" presName="childText" presStyleLbl="bgAcc1" presStyleIdx="5" presStyleCnt="8" custScaleX="239706">
        <dgm:presLayoutVars>
          <dgm:bulletEnabled val="1"/>
        </dgm:presLayoutVars>
      </dgm:prSet>
      <dgm:spPr/>
      <dgm:t>
        <a:bodyPr/>
        <a:lstStyle/>
        <a:p>
          <a:endParaRPr lang="ru-RU"/>
        </a:p>
      </dgm:t>
    </dgm:pt>
    <dgm:pt modelId="{EEDB3A7E-9953-4DB5-880A-8FDE9A988648}" type="pres">
      <dgm:prSet presAssocID="{F453F202-FA5E-4A25-BE45-C87739B1E42C}" presName="Name13" presStyleLbl="parChTrans1D2" presStyleIdx="6" presStyleCnt="8"/>
      <dgm:spPr/>
      <dgm:t>
        <a:bodyPr/>
        <a:lstStyle/>
        <a:p>
          <a:endParaRPr lang="ru-RU"/>
        </a:p>
      </dgm:t>
    </dgm:pt>
    <dgm:pt modelId="{DA6B761A-78B2-4F30-A1E9-3A4555D60D0D}" type="pres">
      <dgm:prSet presAssocID="{43A1620D-D7DF-4F5C-A29D-881CAF91D5DD}" presName="childText" presStyleLbl="bgAcc1" presStyleIdx="6" presStyleCnt="8" custScaleX="239706">
        <dgm:presLayoutVars>
          <dgm:bulletEnabled val="1"/>
        </dgm:presLayoutVars>
      </dgm:prSet>
      <dgm:spPr/>
      <dgm:t>
        <a:bodyPr/>
        <a:lstStyle/>
        <a:p>
          <a:endParaRPr lang="ru-RU"/>
        </a:p>
      </dgm:t>
    </dgm:pt>
    <dgm:pt modelId="{5EC84C66-E673-40B2-83E5-C0314D4F48D4}" type="pres">
      <dgm:prSet presAssocID="{B610880E-6F69-4F65-AB48-29594ED158FD}" presName="Name13" presStyleLbl="parChTrans1D2" presStyleIdx="7" presStyleCnt="8"/>
      <dgm:spPr/>
      <dgm:t>
        <a:bodyPr/>
        <a:lstStyle/>
        <a:p>
          <a:endParaRPr lang="ru-RU"/>
        </a:p>
      </dgm:t>
    </dgm:pt>
    <dgm:pt modelId="{1A1394F4-A199-4EA5-8B77-F62B19FAF4FD}" type="pres">
      <dgm:prSet presAssocID="{896B0081-4304-4B8A-9CED-4E058CB71980}" presName="childText" presStyleLbl="bgAcc1" presStyleIdx="7" presStyleCnt="8" custScaleX="239706">
        <dgm:presLayoutVars>
          <dgm:bulletEnabled val="1"/>
        </dgm:presLayoutVars>
      </dgm:prSet>
      <dgm:spPr/>
      <dgm:t>
        <a:bodyPr/>
        <a:lstStyle/>
        <a:p>
          <a:endParaRPr lang="ru-RU"/>
        </a:p>
      </dgm:t>
    </dgm:pt>
  </dgm:ptLst>
  <dgm:cxnLst>
    <dgm:cxn modelId="{F78878A3-59D8-41A4-90D3-0DCAE4F05190}" srcId="{C9471BC8-8590-4F60-B5C8-7D77FFA0ABC5}" destId="{5DF13059-3FB0-48A4-8E9D-3E42F836192F}" srcOrd="1" destOrd="0" parTransId="{211F5A23-B5C9-4762-B251-7E16FEC11C18}" sibTransId="{3855C592-C5E5-4539-944C-E8668E0B55B9}"/>
    <dgm:cxn modelId="{62779824-0A2A-4766-BEA6-C8FE39D8B49F}" srcId="{5963A512-F608-4509-B1A9-FF9BED8C764C}" destId="{87021635-3E9E-4E09-B69E-862EA901E9CB}" srcOrd="1" destOrd="0" parTransId="{BFFF15F5-D8EB-4473-9C2B-BA08453E9380}" sibTransId="{BFD3A80D-CA43-4C81-AC37-DCD35D9D2316}"/>
    <dgm:cxn modelId="{E14266D5-1E71-4317-BEDA-2D84FF5DBDD0}" type="presOf" srcId="{3A8FEA9E-1891-43AA-8C1E-35C3171DD297}" destId="{ACDD1914-DEDB-44C2-A889-45B22D29E8CA}" srcOrd="0" destOrd="0" presId="urn:microsoft.com/office/officeart/2005/8/layout/hierarchy3"/>
    <dgm:cxn modelId="{5DA533B6-A04C-498B-B9A2-15AB3BB86D10}" type="presOf" srcId="{1B9C1F87-2E49-4FCF-B356-87534016C266}" destId="{0B12C193-6589-4E09-8275-F7E77A58A2FB}" srcOrd="0" destOrd="0" presId="urn:microsoft.com/office/officeart/2005/8/layout/hierarchy3"/>
    <dgm:cxn modelId="{90B54DD4-DD63-4543-A6A2-32A6E30630C7}" type="presOf" srcId="{C9471BC8-8590-4F60-B5C8-7D77FFA0ABC5}" destId="{31F24B1A-0B32-4E6E-8236-163D20BE48A9}" srcOrd="1" destOrd="0" presId="urn:microsoft.com/office/officeart/2005/8/layout/hierarchy3"/>
    <dgm:cxn modelId="{ACA9E56B-2B65-4256-84C3-54E56A4C3F22}" type="presOf" srcId="{69286398-0E4F-434E-8F5A-8B01D557C45A}" destId="{F021DE02-9255-4B6C-9429-E2DC3F9156AB}" srcOrd="0" destOrd="0" presId="urn:microsoft.com/office/officeart/2005/8/layout/hierarchy3"/>
    <dgm:cxn modelId="{CFB99777-FF3F-40D4-9CD0-CCDF2E9D2834}" type="presOf" srcId="{D4BFDF2C-5A84-486D-AB6A-792E5B4AFFB1}" destId="{671D1D76-778A-4F93-A3A8-D080757E9C01}" srcOrd="0" destOrd="0" presId="urn:microsoft.com/office/officeart/2005/8/layout/hierarchy3"/>
    <dgm:cxn modelId="{E60C5689-E0F5-4AD9-AA97-5372D276ECB2}" srcId="{5963A512-F608-4509-B1A9-FF9BED8C764C}" destId="{C9471BC8-8590-4F60-B5C8-7D77FFA0ABC5}" srcOrd="0" destOrd="0" parTransId="{AFF721A1-90D4-4ACE-9B66-91B9ED7DE712}" sibTransId="{D21E130E-4E81-4915-AF5D-72C1544DCFF9}"/>
    <dgm:cxn modelId="{823C5A3D-4A3E-4880-BA04-9BD0EC6F8053}" type="presOf" srcId="{DB04D149-32A5-467B-AE47-4BF9CD2B424B}" destId="{06A98FE8-B24B-4CE5-9679-7FE24D35BA1D}" srcOrd="0" destOrd="0" presId="urn:microsoft.com/office/officeart/2005/8/layout/hierarchy3"/>
    <dgm:cxn modelId="{C43C1971-3B73-490D-8135-683FE5A929F7}" srcId="{87021635-3E9E-4E09-B69E-862EA901E9CB}" destId="{43A1620D-D7DF-4F5C-A29D-881CAF91D5DD}" srcOrd="2" destOrd="0" parTransId="{F453F202-FA5E-4A25-BE45-C87739B1E42C}" sibTransId="{ED929593-6E4D-4C76-A937-3F002762EAB1}"/>
    <dgm:cxn modelId="{E9C436B9-4597-4934-8C81-624372610C6A}" srcId="{C9471BC8-8590-4F60-B5C8-7D77FFA0ABC5}" destId="{DB04D149-32A5-467B-AE47-4BF9CD2B424B}" srcOrd="2" destOrd="0" parTransId="{881D00C5-7786-418B-ACCA-3B4DDC6912EB}" sibTransId="{F2181C45-BA52-4095-AE60-231FA39B15B9}"/>
    <dgm:cxn modelId="{CC5B78A7-F8D8-4F46-99C6-35503A16F68B}" type="presOf" srcId="{45FBAD84-6497-4620-BD6E-2A8F38AE4CD1}" destId="{D7409B22-9E87-4249-879D-08D90BDAA6D4}" srcOrd="0" destOrd="0" presId="urn:microsoft.com/office/officeart/2005/8/layout/hierarchy3"/>
    <dgm:cxn modelId="{E7BB07FF-45F3-4B97-AF86-ACEA8D7E603B}" type="presOf" srcId="{B610880E-6F69-4F65-AB48-29594ED158FD}" destId="{5EC84C66-E673-40B2-83E5-C0314D4F48D4}" srcOrd="0" destOrd="0" presId="urn:microsoft.com/office/officeart/2005/8/layout/hierarchy3"/>
    <dgm:cxn modelId="{6C67E085-30F7-4B6E-A0C5-21641B1E4436}" srcId="{87021635-3E9E-4E09-B69E-862EA901E9CB}" destId="{D4BFDF2C-5A84-486D-AB6A-792E5B4AFFB1}" srcOrd="1" destOrd="0" parTransId="{69286398-0E4F-434E-8F5A-8B01D557C45A}" sibTransId="{BF1136BA-FA35-4234-AB12-12710CE0314F}"/>
    <dgm:cxn modelId="{6A28112C-5A46-4C24-8BBE-31D818215BE4}" type="presOf" srcId="{211F5A23-B5C9-4762-B251-7E16FEC11C18}" destId="{50323D8B-324D-4110-8560-6E339B0494C5}" srcOrd="0" destOrd="0" presId="urn:microsoft.com/office/officeart/2005/8/layout/hierarchy3"/>
    <dgm:cxn modelId="{049C07BD-43E3-4CFB-80A8-6E192CD8F60B}" type="presOf" srcId="{5DF13059-3FB0-48A4-8E9D-3E42F836192F}" destId="{5C9BB567-D181-4FA3-A0B9-56282B5CE825}" srcOrd="0" destOrd="0" presId="urn:microsoft.com/office/officeart/2005/8/layout/hierarchy3"/>
    <dgm:cxn modelId="{EC5C3D83-7564-4728-92F5-451E34C8958C}" type="presOf" srcId="{5963A512-F608-4509-B1A9-FF9BED8C764C}" destId="{EE31281A-C8FE-46AF-B901-176754376CB1}" srcOrd="0" destOrd="0" presId="urn:microsoft.com/office/officeart/2005/8/layout/hierarchy3"/>
    <dgm:cxn modelId="{FEB32099-56A6-4B6E-AC07-0668A8C4AC71}" type="presOf" srcId="{43A1620D-D7DF-4F5C-A29D-881CAF91D5DD}" destId="{DA6B761A-78B2-4F30-A1E9-3A4555D60D0D}" srcOrd="0" destOrd="0" presId="urn:microsoft.com/office/officeart/2005/8/layout/hierarchy3"/>
    <dgm:cxn modelId="{A34C2F6C-4F17-4072-8F25-5AFD6B78B903}" type="presOf" srcId="{C2FA7E0C-0AA5-44B8-B771-A12162AD1570}" destId="{F64C4990-7F59-455A-AC7B-DA60955EB8BB}" srcOrd="0" destOrd="0" presId="urn:microsoft.com/office/officeart/2005/8/layout/hierarchy3"/>
    <dgm:cxn modelId="{C79FD857-41B5-401A-A822-17FF1F890540}" type="presOf" srcId="{F453F202-FA5E-4A25-BE45-C87739B1E42C}" destId="{EEDB3A7E-9953-4DB5-880A-8FDE9A988648}" srcOrd="0" destOrd="0" presId="urn:microsoft.com/office/officeart/2005/8/layout/hierarchy3"/>
    <dgm:cxn modelId="{C11D6F78-6A07-41F6-8148-1F22D8BECF5C}" srcId="{C9471BC8-8590-4F60-B5C8-7D77FFA0ABC5}" destId="{2EC579CC-181C-4630-A45A-9F01CACE7393}" srcOrd="3" destOrd="0" parTransId="{C2FA7E0C-0AA5-44B8-B771-A12162AD1570}" sibTransId="{638524C0-DD9E-45E8-9455-B24C98960584}"/>
    <dgm:cxn modelId="{AD6D67FA-A46B-45D3-AD99-8DBF90EBB3B9}" srcId="{C9471BC8-8590-4F60-B5C8-7D77FFA0ABC5}" destId="{3A8FEA9E-1891-43AA-8C1E-35C3171DD297}" srcOrd="0" destOrd="0" parTransId="{9DE766FD-0F13-436D-8453-2779E14D6F3B}" sibTransId="{4F174607-CBD9-493C-958E-76A31FAF76D1}"/>
    <dgm:cxn modelId="{588411E6-8E42-43F8-BFD4-A525F7A68ACD}" type="presOf" srcId="{9DE766FD-0F13-436D-8453-2779E14D6F3B}" destId="{293847A1-44C6-4BCD-B8E9-8D320BCB82D3}" srcOrd="0" destOrd="0" presId="urn:microsoft.com/office/officeart/2005/8/layout/hierarchy3"/>
    <dgm:cxn modelId="{84B51937-E9C0-49BE-8F6B-DCC76125AC5C}" type="presOf" srcId="{881D00C5-7786-418B-ACCA-3B4DDC6912EB}" destId="{191D0D15-C151-409F-9A29-871EC95824BF}" srcOrd="0" destOrd="0" presId="urn:microsoft.com/office/officeart/2005/8/layout/hierarchy3"/>
    <dgm:cxn modelId="{45D0EACD-8ADC-4BA7-BAC2-B315BB6E449D}" srcId="{87021635-3E9E-4E09-B69E-862EA901E9CB}" destId="{896B0081-4304-4B8A-9CED-4E058CB71980}" srcOrd="3" destOrd="0" parTransId="{B610880E-6F69-4F65-AB48-29594ED158FD}" sibTransId="{9A8BDAA4-8B4D-43A4-8016-6A04B53D09B1}"/>
    <dgm:cxn modelId="{6546A1A7-7DB2-45BC-B116-A8206EEF2346}" type="presOf" srcId="{C9471BC8-8590-4F60-B5C8-7D77FFA0ABC5}" destId="{0B682DB6-CE82-4CF5-B8E5-D60B83BCF5C9}" srcOrd="0" destOrd="0" presId="urn:microsoft.com/office/officeart/2005/8/layout/hierarchy3"/>
    <dgm:cxn modelId="{FBC78B2C-67F1-4C1B-BAD0-8938DA3E57E5}" type="presOf" srcId="{87021635-3E9E-4E09-B69E-862EA901E9CB}" destId="{13EA3664-2FCB-4C4A-AC10-9F4791A01A5E}" srcOrd="0" destOrd="0" presId="urn:microsoft.com/office/officeart/2005/8/layout/hierarchy3"/>
    <dgm:cxn modelId="{0F169E89-D446-4443-A6EF-822095C3D79D}" type="presOf" srcId="{2EC579CC-181C-4630-A45A-9F01CACE7393}" destId="{8DF3838A-5238-4AA2-9EED-E77687E3C987}" srcOrd="0" destOrd="0" presId="urn:microsoft.com/office/officeart/2005/8/layout/hierarchy3"/>
    <dgm:cxn modelId="{525E839A-8FD0-4574-BD8A-098F5248BF42}" type="presOf" srcId="{896B0081-4304-4B8A-9CED-4E058CB71980}" destId="{1A1394F4-A199-4EA5-8B77-F62B19FAF4FD}" srcOrd="0" destOrd="0" presId="urn:microsoft.com/office/officeart/2005/8/layout/hierarchy3"/>
    <dgm:cxn modelId="{512AF208-0EB0-4C1A-BE60-0E196238D657}" type="presOf" srcId="{87021635-3E9E-4E09-B69E-862EA901E9CB}" destId="{9C9FAEA9-30F1-4848-A152-23BAA5EA00EA}" srcOrd="1" destOrd="0" presId="urn:microsoft.com/office/officeart/2005/8/layout/hierarchy3"/>
    <dgm:cxn modelId="{9A45A099-8434-43C8-8241-BE81116918EF}" srcId="{87021635-3E9E-4E09-B69E-862EA901E9CB}" destId="{45FBAD84-6497-4620-BD6E-2A8F38AE4CD1}" srcOrd="0" destOrd="0" parTransId="{1B9C1F87-2E49-4FCF-B356-87534016C266}" sibTransId="{33F79317-A40F-4921-8D99-56735CDE5E87}"/>
    <dgm:cxn modelId="{C6CF7D8A-9B28-45AC-AB1B-DD2061B7ADCD}" type="presParOf" srcId="{EE31281A-C8FE-46AF-B901-176754376CB1}" destId="{4C76C21C-4B3D-453E-80A9-6340022A9525}" srcOrd="0" destOrd="0" presId="urn:microsoft.com/office/officeart/2005/8/layout/hierarchy3"/>
    <dgm:cxn modelId="{C84569D9-CDA4-4AFC-BA5A-F4BA3C675425}" type="presParOf" srcId="{4C76C21C-4B3D-453E-80A9-6340022A9525}" destId="{DC455424-4687-41CE-8BAD-18039FFA18E4}" srcOrd="0" destOrd="0" presId="urn:microsoft.com/office/officeart/2005/8/layout/hierarchy3"/>
    <dgm:cxn modelId="{4F0A0495-3CDD-4FAD-BC9A-C77EA6CE1BE8}" type="presParOf" srcId="{DC455424-4687-41CE-8BAD-18039FFA18E4}" destId="{0B682DB6-CE82-4CF5-B8E5-D60B83BCF5C9}" srcOrd="0" destOrd="0" presId="urn:microsoft.com/office/officeart/2005/8/layout/hierarchy3"/>
    <dgm:cxn modelId="{0121699F-1FD8-446D-AB53-99729C2B04A6}" type="presParOf" srcId="{DC455424-4687-41CE-8BAD-18039FFA18E4}" destId="{31F24B1A-0B32-4E6E-8236-163D20BE48A9}" srcOrd="1" destOrd="0" presId="urn:microsoft.com/office/officeart/2005/8/layout/hierarchy3"/>
    <dgm:cxn modelId="{A7B2E542-C972-4FE7-B77F-F52B8900DB1E}" type="presParOf" srcId="{4C76C21C-4B3D-453E-80A9-6340022A9525}" destId="{05C86CBE-2598-4CE4-A558-8210776E3420}" srcOrd="1" destOrd="0" presId="urn:microsoft.com/office/officeart/2005/8/layout/hierarchy3"/>
    <dgm:cxn modelId="{2671F562-2069-49A1-A84A-836AE440076E}" type="presParOf" srcId="{05C86CBE-2598-4CE4-A558-8210776E3420}" destId="{293847A1-44C6-4BCD-B8E9-8D320BCB82D3}" srcOrd="0" destOrd="0" presId="urn:microsoft.com/office/officeart/2005/8/layout/hierarchy3"/>
    <dgm:cxn modelId="{6B4106CA-E780-44C1-9872-0C02680B79F2}" type="presParOf" srcId="{05C86CBE-2598-4CE4-A558-8210776E3420}" destId="{ACDD1914-DEDB-44C2-A889-45B22D29E8CA}" srcOrd="1" destOrd="0" presId="urn:microsoft.com/office/officeart/2005/8/layout/hierarchy3"/>
    <dgm:cxn modelId="{DE9C8A96-107B-48A5-BE72-AEAB766A51A3}" type="presParOf" srcId="{05C86CBE-2598-4CE4-A558-8210776E3420}" destId="{50323D8B-324D-4110-8560-6E339B0494C5}" srcOrd="2" destOrd="0" presId="urn:microsoft.com/office/officeart/2005/8/layout/hierarchy3"/>
    <dgm:cxn modelId="{1B8911D2-094E-45C0-A8E6-C6D9851525E8}" type="presParOf" srcId="{05C86CBE-2598-4CE4-A558-8210776E3420}" destId="{5C9BB567-D181-4FA3-A0B9-56282B5CE825}" srcOrd="3" destOrd="0" presId="urn:microsoft.com/office/officeart/2005/8/layout/hierarchy3"/>
    <dgm:cxn modelId="{EFD0D86C-D384-4F1B-B966-6210BF15B590}" type="presParOf" srcId="{05C86CBE-2598-4CE4-A558-8210776E3420}" destId="{191D0D15-C151-409F-9A29-871EC95824BF}" srcOrd="4" destOrd="0" presId="urn:microsoft.com/office/officeart/2005/8/layout/hierarchy3"/>
    <dgm:cxn modelId="{B74512F5-DED3-49FF-AE31-2D6BB7E1D3CF}" type="presParOf" srcId="{05C86CBE-2598-4CE4-A558-8210776E3420}" destId="{06A98FE8-B24B-4CE5-9679-7FE24D35BA1D}" srcOrd="5" destOrd="0" presId="urn:microsoft.com/office/officeart/2005/8/layout/hierarchy3"/>
    <dgm:cxn modelId="{DA6B6672-E3F7-436D-9355-E69F93AAABC6}" type="presParOf" srcId="{05C86CBE-2598-4CE4-A558-8210776E3420}" destId="{F64C4990-7F59-455A-AC7B-DA60955EB8BB}" srcOrd="6" destOrd="0" presId="urn:microsoft.com/office/officeart/2005/8/layout/hierarchy3"/>
    <dgm:cxn modelId="{04C3C466-7398-4C0A-A2E6-1A29269D5B87}" type="presParOf" srcId="{05C86CBE-2598-4CE4-A558-8210776E3420}" destId="{8DF3838A-5238-4AA2-9EED-E77687E3C987}" srcOrd="7" destOrd="0" presId="urn:microsoft.com/office/officeart/2005/8/layout/hierarchy3"/>
    <dgm:cxn modelId="{024C63B6-72A7-482F-87F2-420CAA2D7FA4}" type="presParOf" srcId="{EE31281A-C8FE-46AF-B901-176754376CB1}" destId="{8DE15C85-1552-4D49-BB9C-19727B21C1CF}" srcOrd="1" destOrd="0" presId="urn:microsoft.com/office/officeart/2005/8/layout/hierarchy3"/>
    <dgm:cxn modelId="{81B79337-9330-4C68-AA7B-50ABEBD10CD1}" type="presParOf" srcId="{8DE15C85-1552-4D49-BB9C-19727B21C1CF}" destId="{155E109A-8DB0-441E-A8FC-33ECCFDDEB22}" srcOrd="0" destOrd="0" presId="urn:microsoft.com/office/officeart/2005/8/layout/hierarchy3"/>
    <dgm:cxn modelId="{09241815-2A9B-49D9-A835-B18B7C0BE586}" type="presParOf" srcId="{155E109A-8DB0-441E-A8FC-33ECCFDDEB22}" destId="{13EA3664-2FCB-4C4A-AC10-9F4791A01A5E}" srcOrd="0" destOrd="0" presId="urn:microsoft.com/office/officeart/2005/8/layout/hierarchy3"/>
    <dgm:cxn modelId="{DD8DEF0B-2FC4-4778-ABDB-B228A83E5F7F}" type="presParOf" srcId="{155E109A-8DB0-441E-A8FC-33ECCFDDEB22}" destId="{9C9FAEA9-30F1-4848-A152-23BAA5EA00EA}" srcOrd="1" destOrd="0" presId="urn:microsoft.com/office/officeart/2005/8/layout/hierarchy3"/>
    <dgm:cxn modelId="{7158DBBB-EA9B-450B-806E-70F06EFC94BE}" type="presParOf" srcId="{8DE15C85-1552-4D49-BB9C-19727B21C1CF}" destId="{0826586E-0EEE-4E55-B5DA-43B43C24F672}" srcOrd="1" destOrd="0" presId="urn:microsoft.com/office/officeart/2005/8/layout/hierarchy3"/>
    <dgm:cxn modelId="{BD692186-1B52-431C-834D-2F3B57E72C7F}" type="presParOf" srcId="{0826586E-0EEE-4E55-B5DA-43B43C24F672}" destId="{0B12C193-6589-4E09-8275-F7E77A58A2FB}" srcOrd="0" destOrd="0" presId="urn:microsoft.com/office/officeart/2005/8/layout/hierarchy3"/>
    <dgm:cxn modelId="{404BAB6D-335B-4E02-BE02-D9952A2FD270}" type="presParOf" srcId="{0826586E-0EEE-4E55-B5DA-43B43C24F672}" destId="{D7409B22-9E87-4249-879D-08D90BDAA6D4}" srcOrd="1" destOrd="0" presId="urn:microsoft.com/office/officeart/2005/8/layout/hierarchy3"/>
    <dgm:cxn modelId="{84126EDD-E160-4D1C-AEDC-191AB6910EB2}" type="presParOf" srcId="{0826586E-0EEE-4E55-B5DA-43B43C24F672}" destId="{F021DE02-9255-4B6C-9429-E2DC3F9156AB}" srcOrd="2" destOrd="0" presId="urn:microsoft.com/office/officeart/2005/8/layout/hierarchy3"/>
    <dgm:cxn modelId="{051170A5-F58C-41AB-A192-77E3AF1B776C}" type="presParOf" srcId="{0826586E-0EEE-4E55-B5DA-43B43C24F672}" destId="{671D1D76-778A-4F93-A3A8-D080757E9C01}" srcOrd="3" destOrd="0" presId="urn:microsoft.com/office/officeart/2005/8/layout/hierarchy3"/>
    <dgm:cxn modelId="{BECEE8CE-7B69-4BBE-AB52-079606E89257}" type="presParOf" srcId="{0826586E-0EEE-4E55-B5DA-43B43C24F672}" destId="{EEDB3A7E-9953-4DB5-880A-8FDE9A988648}" srcOrd="4" destOrd="0" presId="urn:microsoft.com/office/officeart/2005/8/layout/hierarchy3"/>
    <dgm:cxn modelId="{EA55468F-10F6-4F43-A795-795F7F62FA44}" type="presParOf" srcId="{0826586E-0EEE-4E55-B5DA-43B43C24F672}" destId="{DA6B761A-78B2-4F30-A1E9-3A4555D60D0D}" srcOrd="5" destOrd="0" presId="urn:microsoft.com/office/officeart/2005/8/layout/hierarchy3"/>
    <dgm:cxn modelId="{47EC4400-4076-4ED0-AEAE-2A38475AA52B}" type="presParOf" srcId="{0826586E-0EEE-4E55-B5DA-43B43C24F672}" destId="{5EC84C66-E673-40B2-83E5-C0314D4F48D4}" srcOrd="6" destOrd="0" presId="urn:microsoft.com/office/officeart/2005/8/layout/hierarchy3"/>
    <dgm:cxn modelId="{05BC7568-6136-4D3D-94A3-150A7208163C}" type="presParOf" srcId="{0826586E-0EEE-4E55-B5DA-43B43C24F672}" destId="{1A1394F4-A199-4EA5-8B77-F62B19FAF4FD}" srcOrd="7" destOrd="0" presId="urn:microsoft.com/office/officeart/2005/8/layout/hierarchy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F572B4-4627-4747-9C00-95FD89D239B8}"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ru-RU"/>
        </a:p>
      </dgm:t>
    </dgm:pt>
    <dgm:pt modelId="{71719CE6-132B-402C-A0D1-4C1A8CD0C3E7}">
      <dgm:prSet phldrT="[Текст]"/>
      <dgm:spPr/>
      <dgm:t>
        <a:bodyPr/>
        <a:lstStyle/>
        <a:p>
          <a:r>
            <a:rPr lang="kk-KZ" dirty="0" smtClean="0"/>
            <a:t>Шығын</a:t>
          </a:r>
          <a:endParaRPr lang="ru-RU" dirty="0"/>
        </a:p>
      </dgm:t>
    </dgm:pt>
    <dgm:pt modelId="{79AEE797-A3D6-4822-B00E-C44309456B90}" type="parTrans" cxnId="{F31A175B-2DC0-4C86-BB9E-A0F3A1565DD1}">
      <dgm:prSet/>
      <dgm:spPr/>
      <dgm:t>
        <a:bodyPr/>
        <a:lstStyle/>
        <a:p>
          <a:endParaRPr lang="ru-RU"/>
        </a:p>
      </dgm:t>
    </dgm:pt>
    <dgm:pt modelId="{A0D98802-AD63-475A-AE7E-5B317C646F56}" type="sibTrans" cxnId="{F31A175B-2DC0-4C86-BB9E-A0F3A1565DD1}">
      <dgm:prSet/>
      <dgm:spPr/>
      <dgm:t>
        <a:bodyPr/>
        <a:lstStyle/>
        <a:p>
          <a:endParaRPr lang="ru-RU"/>
        </a:p>
      </dgm:t>
    </dgm:pt>
    <dgm:pt modelId="{FB9FE2B9-7A56-47D5-AAE7-6EF29E225EEB}">
      <dgm:prSet phldrT="[Текст]"/>
      <dgm:spPr/>
      <dgm:t>
        <a:bodyPr/>
        <a:lstStyle/>
        <a:p>
          <a:r>
            <a:rPr lang="kk-KZ" dirty="0" smtClean="0"/>
            <a:t>Нәтиже </a:t>
          </a:r>
          <a:endParaRPr lang="ru-RU" dirty="0"/>
        </a:p>
      </dgm:t>
    </dgm:pt>
    <dgm:pt modelId="{55D15E95-9BA9-41A2-B881-D3361C50127F}" type="parTrans" cxnId="{0B0F14B2-7EA0-4AAB-8EE0-CA451BC2A975}">
      <dgm:prSet/>
      <dgm:spPr/>
      <dgm:t>
        <a:bodyPr/>
        <a:lstStyle/>
        <a:p>
          <a:endParaRPr lang="ru-RU"/>
        </a:p>
      </dgm:t>
    </dgm:pt>
    <dgm:pt modelId="{FEEEAF85-2740-48F2-8C6B-4D1890B0094C}" type="sibTrans" cxnId="{0B0F14B2-7EA0-4AAB-8EE0-CA451BC2A975}">
      <dgm:prSet/>
      <dgm:spPr/>
      <dgm:t>
        <a:bodyPr/>
        <a:lstStyle/>
        <a:p>
          <a:endParaRPr lang="ru-RU"/>
        </a:p>
      </dgm:t>
    </dgm:pt>
    <dgm:pt modelId="{C61ACA9A-DBF7-484C-AF8F-6B8CB9E0EE69}">
      <dgm:prSet phldrT="[Текст]"/>
      <dgm:spPr/>
      <dgm:t>
        <a:bodyPr/>
        <a:lstStyle/>
        <a:p>
          <a:endParaRPr lang="ru-RU" dirty="0"/>
        </a:p>
      </dgm:t>
    </dgm:pt>
    <dgm:pt modelId="{E6DB0454-C9E3-4322-9F70-279223CB312D}" type="sibTrans" cxnId="{8ECE52D9-DFC6-40CA-8236-4700B4BC194B}">
      <dgm:prSet/>
      <dgm:spPr/>
      <dgm:t>
        <a:bodyPr/>
        <a:lstStyle/>
        <a:p>
          <a:endParaRPr lang="ru-RU"/>
        </a:p>
      </dgm:t>
    </dgm:pt>
    <dgm:pt modelId="{933A22F0-4BE6-42CA-A2C1-E625C04764A4}" type="parTrans" cxnId="{8ECE52D9-DFC6-40CA-8236-4700B4BC194B}">
      <dgm:prSet/>
      <dgm:spPr/>
      <dgm:t>
        <a:bodyPr/>
        <a:lstStyle/>
        <a:p>
          <a:endParaRPr lang="ru-RU"/>
        </a:p>
      </dgm:t>
    </dgm:pt>
    <dgm:pt modelId="{2C4EAA1B-8CA1-4E67-B829-6B98C6C5F169}" type="pres">
      <dgm:prSet presAssocID="{CCF572B4-4627-4747-9C00-95FD89D239B8}" presName="outerComposite" presStyleCnt="0">
        <dgm:presLayoutVars>
          <dgm:chMax val="2"/>
          <dgm:animLvl val="lvl"/>
          <dgm:resizeHandles val="exact"/>
        </dgm:presLayoutVars>
      </dgm:prSet>
      <dgm:spPr/>
      <dgm:t>
        <a:bodyPr/>
        <a:lstStyle/>
        <a:p>
          <a:endParaRPr lang="ru-RU"/>
        </a:p>
      </dgm:t>
    </dgm:pt>
    <dgm:pt modelId="{F4816865-3314-4A63-8AAE-CB215F589B9F}" type="pres">
      <dgm:prSet presAssocID="{CCF572B4-4627-4747-9C00-95FD89D239B8}" presName="dummyMaxCanvas" presStyleCnt="0"/>
      <dgm:spPr/>
    </dgm:pt>
    <dgm:pt modelId="{3850ACCD-8E1E-4C9B-86B2-C71B724EA771}" type="pres">
      <dgm:prSet presAssocID="{CCF572B4-4627-4747-9C00-95FD89D239B8}" presName="parentComposite" presStyleCnt="0"/>
      <dgm:spPr/>
    </dgm:pt>
    <dgm:pt modelId="{022FF071-A2D4-4598-8675-297845890C12}" type="pres">
      <dgm:prSet presAssocID="{CCF572B4-4627-4747-9C00-95FD89D239B8}" presName="parent1" presStyleLbl="alignAccFollowNode1" presStyleIdx="0" presStyleCnt="4" custAng="216641" custLinFactY="100000" custLinFactNeighborY="171243">
        <dgm:presLayoutVars>
          <dgm:chMax val="4"/>
        </dgm:presLayoutVars>
      </dgm:prSet>
      <dgm:spPr/>
      <dgm:t>
        <a:bodyPr/>
        <a:lstStyle/>
        <a:p>
          <a:endParaRPr lang="ru-RU"/>
        </a:p>
      </dgm:t>
    </dgm:pt>
    <dgm:pt modelId="{4BD42122-FB4D-4DC3-A8AB-4D7207AC3855}" type="pres">
      <dgm:prSet presAssocID="{CCF572B4-4627-4747-9C00-95FD89D239B8}" presName="parent2" presStyleLbl="alignAccFollowNode1" presStyleIdx="1" presStyleCnt="4" custAng="287779" custLinFactY="66279" custLinFactNeighborX="12633" custLinFactNeighborY="100000">
        <dgm:presLayoutVars>
          <dgm:chMax val="4"/>
        </dgm:presLayoutVars>
      </dgm:prSet>
      <dgm:spPr/>
      <dgm:t>
        <a:bodyPr/>
        <a:lstStyle/>
        <a:p>
          <a:endParaRPr lang="ru-RU"/>
        </a:p>
      </dgm:t>
    </dgm:pt>
    <dgm:pt modelId="{93E46B80-9749-46D8-A490-6E87E4EF0772}" type="pres">
      <dgm:prSet presAssocID="{CCF572B4-4627-4747-9C00-95FD89D239B8}" presName="childrenComposite" presStyleCnt="0"/>
      <dgm:spPr/>
    </dgm:pt>
    <dgm:pt modelId="{27F3C77B-A808-416A-A6C7-B3E43EC14EBC}" type="pres">
      <dgm:prSet presAssocID="{CCF572B4-4627-4747-9C00-95FD89D239B8}" presName="dummyMaxCanvas_ChildArea" presStyleCnt="0"/>
      <dgm:spPr/>
    </dgm:pt>
    <dgm:pt modelId="{5F3221FD-AA21-4F81-82E3-BEBF48E7902C}" type="pres">
      <dgm:prSet presAssocID="{CCF572B4-4627-4747-9C00-95FD89D239B8}" presName="fulcrum" presStyleLbl="alignAccFollowNode1" presStyleIdx="2" presStyleCnt="4"/>
      <dgm:spPr/>
    </dgm:pt>
    <dgm:pt modelId="{3732994C-494E-42D0-BA87-D349CBD48D59}" type="pres">
      <dgm:prSet presAssocID="{CCF572B4-4627-4747-9C00-95FD89D239B8}" presName="balance_01" presStyleLbl="alignAccFollowNode1" presStyleIdx="3" presStyleCnt="4" custAng="67708">
        <dgm:presLayoutVars>
          <dgm:bulletEnabled val="1"/>
        </dgm:presLayoutVars>
      </dgm:prSet>
      <dgm:spPr/>
    </dgm:pt>
    <dgm:pt modelId="{8B5FDEAC-361B-416B-B156-AA5B83B488D6}" type="pres">
      <dgm:prSet presAssocID="{CCF572B4-4627-4747-9C00-95FD89D239B8}" presName="right_01_1" presStyleLbl="node1" presStyleIdx="0" presStyleCnt="1" custAng="37166" custScaleY="43000" custLinFactNeighborY="27040">
        <dgm:presLayoutVars>
          <dgm:bulletEnabled val="1"/>
        </dgm:presLayoutVars>
      </dgm:prSet>
      <dgm:spPr/>
      <dgm:t>
        <a:bodyPr/>
        <a:lstStyle/>
        <a:p>
          <a:endParaRPr lang="ru-RU"/>
        </a:p>
      </dgm:t>
    </dgm:pt>
  </dgm:ptLst>
  <dgm:cxnLst>
    <dgm:cxn modelId="{0B0F14B2-7EA0-4AAB-8EE0-CA451BC2A975}" srcId="{C61ACA9A-DBF7-484C-AF8F-6B8CB9E0EE69}" destId="{FB9FE2B9-7A56-47D5-AAE7-6EF29E225EEB}" srcOrd="0" destOrd="0" parTransId="{55D15E95-9BA9-41A2-B881-D3361C50127F}" sibTransId="{FEEEAF85-2740-48F2-8C6B-4D1890B0094C}"/>
    <dgm:cxn modelId="{BF2BD2E1-2429-4D4B-B1F2-7FAFB4E92335}" type="presOf" srcId="{C61ACA9A-DBF7-484C-AF8F-6B8CB9E0EE69}" destId="{4BD42122-FB4D-4DC3-A8AB-4D7207AC3855}" srcOrd="0" destOrd="0" presId="urn:microsoft.com/office/officeart/2005/8/layout/balance1"/>
    <dgm:cxn modelId="{F31A175B-2DC0-4C86-BB9E-A0F3A1565DD1}" srcId="{CCF572B4-4627-4747-9C00-95FD89D239B8}" destId="{71719CE6-132B-402C-A0D1-4C1A8CD0C3E7}" srcOrd="0" destOrd="0" parTransId="{79AEE797-A3D6-4822-B00E-C44309456B90}" sibTransId="{A0D98802-AD63-475A-AE7E-5B317C646F56}"/>
    <dgm:cxn modelId="{8ECE52D9-DFC6-40CA-8236-4700B4BC194B}" srcId="{CCF572B4-4627-4747-9C00-95FD89D239B8}" destId="{C61ACA9A-DBF7-484C-AF8F-6B8CB9E0EE69}" srcOrd="1" destOrd="0" parTransId="{933A22F0-4BE6-42CA-A2C1-E625C04764A4}" sibTransId="{E6DB0454-C9E3-4322-9F70-279223CB312D}"/>
    <dgm:cxn modelId="{BE050B4B-6C9A-43A2-AFDD-3EC39E09F350}" type="presOf" srcId="{FB9FE2B9-7A56-47D5-AAE7-6EF29E225EEB}" destId="{8B5FDEAC-361B-416B-B156-AA5B83B488D6}" srcOrd="0" destOrd="0" presId="urn:microsoft.com/office/officeart/2005/8/layout/balance1"/>
    <dgm:cxn modelId="{0D41773E-6567-402E-AA41-F8A8F9C6C0F3}" type="presOf" srcId="{71719CE6-132B-402C-A0D1-4C1A8CD0C3E7}" destId="{022FF071-A2D4-4598-8675-297845890C12}" srcOrd="0" destOrd="0" presId="urn:microsoft.com/office/officeart/2005/8/layout/balance1"/>
    <dgm:cxn modelId="{10A99E7D-8828-465E-AE5E-81040B760E88}" type="presOf" srcId="{CCF572B4-4627-4747-9C00-95FD89D239B8}" destId="{2C4EAA1B-8CA1-4E67-B829-6B98C6C5F169}" srcOrd="0" destOrd="0" presId="urn:microsoft.com/office/officeart/2005/8/layout/balance1"/>
    <dgm:cxn modelId="{375879C5-D9C1-48A8-9812-58433A364E28}" type="presParOf" srcId="{2C4EAA1B-8CA1-4E67-B829-6B98C6C5F169}" destId="{F4816865-3314-4A63-8AAE-CB215F589B9F}" srcOrd="0" destOrd="0" presId="urn:microsoft.com/office/officeart/2005/8/layout/balance1"/>
    <dgm:cxn modelId="{B5872999-BA55-4A1F-AE42-4CD0F2D8E131}" type="presParOf" srcId="{2C4EAA1B-8CA1-4E67-B829-6B98C6C5F169}" destId="{3850ACCD-8E1E-4C9B-86B2-C71B724EA771}" srcOrd="1" destOrd="0" presId="urn:microsoft.com/office/officeart/2005/8/layout/balance1"/>
    <dgm:cxn modelId="{3EE0398B-63A4-4153-80EB-86C232789438}" type="presParOf" srcId="{3850ACCD-8E1E-4C9B-86B2-C71B724EA771}" destId="{022FF071-A2D4-4598-8675-297845890C12}" srcOrd="0" destOrd="0" presId="urn:microsoft.com/office/officeart/2005/8/layout/balance1"/>
    <dgm:cxn modelId="{D70EBCB7-92B0-44D8-B609-E3D68F24DC2E}" type="presParOf" srcId="{3850ACCD-8E1E-4C9B-86B2-C71B724EA771}" destId="{4BD42122-FB4D-4DC3-A8AB-4D7207AC3855}" srcOrd="1" destOrd="0" presId="urn:microsoft.com/office/officeart/2005/8/layout/balance1"/>
    <dgm:cxn modelId="{E7F0B123-6130-4C6F-96B4-63BDC88DC99D}" type="presParOf" srcId="{2C4EAA1B-8CA1-4E67-B829-6B98C6C5F169}" destId="{93E46B80-9749-46D8-A490-6E87E4EF0772}" srcOrd="2" destOrd="0" presId="urn:microsoft.com/office/officeart/2005/8/layout/balance1"/>
    <dgm:cxn modelId="{B9433290-94FB-4B0C-81D9-B5BC02CA15DA}" type="presParOf" srcId="{93E46B80-9749-46D8-A490-6E87E4EF0772}" destId="{27F3C77B-A808-416A-A6C7-B3E43EC14EBC}" srcOrd="0" destOrd="0" presId="urn:microsoft.com/office/officeart/2005/8/layout/balance1"/>
    <dgm:cxn modelId="{0613C907-7113-4AB5-92F9-10582D0A979B}" type="presParOf" srcId="{93E46B80-9749-46D8-A490-6E87E4EF0772}" destId="{5F3221FD-AA21-4F81-82E3-BEBF48E7902C}" srcOrd="1" destOrd="0" presId="urn:microsoft.com/office/officeart/2005/8/layout/balance1"/>
    <dgm:cxn modelId="{83CE5DAB-847B-44F3-94CF-F9C110B803DE}" type="presParOf" srcId="{93E46B80-9749-46D8-A490-6E87E4EF0772}" destId="{3732994C-494E-42D0-BA87-D349CBD48D59}" srcOrd="2" destOrd="0" presId="urn:microsoft.com/office/officeart/2005/8/layout/balance1"/>
    <dgm:cxn modelId="{98C3272C-00C2-4C29-AA1E-FB41DF0A34EA}" type="presParOf" srcId="{93E46B80-9749-46D8-A490-6E87E4EF0772}" destId="{8B5FDEAC-361B-416B-B156-AA5B83B488D6}" srcOrd="3" destOrd="0" presId="urn:microsoft.com/office/officeart/2005/8/layout/balance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13E31C-3130-48EA-BB89-6100FBED1A89}" type="doc">
      <dgm:prSet loTypeId="urn:microsoft.com/office/officeart/2005/8/layout/hProcess9" loCatId="process" qsTypeId="urn:microsoft.com/office/officeart/2005/8/quickstyle/simple1" qsCatId="simple" csTypeId="urn:microsoft.com/office/officeart/2005/8/colors/accent1_2" csCatId="accent1" phldr="1"/>
      <dgm:spPr/>
    </dgm:pt>
    <dgm:pt modelId="{0333579D-22A3-42E3-86D6-8408F18FF8D6}">
      <dgm:prSet phldrT="[Текст]" custT="1"/>
      <dgm:spPr/>
      <dgm:t>
        <a:bodyPr/>
        <a:lstStyle/>
        <a:p>
          <a:r>
            <a:rPr lang="kk-KZ" sz="1400" dirty="0" smtClean="0"/>
            <a:t>Сұранысқа ие өнім шығару</a:t>
          </a:r>
          <a:endParaRPr lang="ru-RU" sz="1400" dirty="0"/>
        </a:p>
      </dgm:t>
    </dgm:pt>
    <dgm:pt modelId="{05295B8B-0B26-47C9-88AC-9E3FB4F4A5F3}" type="parTrans" cxnId="{5158EF69-338C-47CF-9803-698D60218FC4}">
      <dgm:prSet/>
      <dgm:spPr/>
      <dgm:t>
        <a:bodyPr/>
        <a:lstStyle/>
        <a:p>
          <a:endParaRPr lang="ru-RU" sz="1400"/>
        </a:p>
      </dgm:t>
    </dgm:pt>
    <dgm:pt modelId="{A6A0ABEC-6597-4717-8715-46780E6A832C}" type="sibTrans" cxnId="{5158EF69-338C-47CF-9803-698D60218FC4}">
      <dgm:prSet/>
      <dgm:spPr/>
      <dgm:t>
        <a:bodyPr/>
        <a:lstStyle/>
        <a:p>
          <a:endParaRPr lang="ru-RU" sz="1400"/>
        </a:p>
      </dgm:t>
    </dgm:pt>
    <dgm:pt modelId="{70939065-7E6B-4EFC-8F60-E212810850E6}">
      <dgm:prSet phldrT="[Текст]" custT="1"/>
      <dgm:spPr/>
      <dgm:t>
        <a:bodyPr/>
        <a:lstStyle/>
        <a:p>
          <a:r>
            <a:rPr lang="kk-KZ" sz="1400" dirty="0" smtClean="0"/>
            <a:t>Озық технологиялар</a:t>
          </a:r>
          <a:endParaRPr lang="ru-RU" sz="1400" dirty="0"/>
        </a:p>
      </dgm:t>
    </dgm:pt>
    <dgm:pt modelId="{1CFB8440-8986-4ADE-9673-13910C53661B}" type="parTrans" cxnId="{17623FF1-A352-4F0E-816B-2112213C55A3}">
      <dgm:prSet/>
      <dgm:spPr/>
      <dgm:t>
        <a:bodyPr/>
        <a:lstStyle/>
        <a:p>
          <a:endParaRPr lang="ru-RU" sz="1400"/>
        </a:p>
      </dgm:t>
    </dgm:pt>
    <dgm:pt modelId="{F56F8797-0FF1-4092-9AFA-C72C764C2E5A}" type="sibTrans" cxnId="{17623FF1-A352-4F0E-816B-2112213C55A3}">
      <dgm:prSet/>
      <dgm:spPr/>
      <dgm:t>
        <a:bodyPr/>
        <a:lstStyle/>
        <a:p>
          <a:endParaRPr lang="ru-RU" sz="1400"/>
        </a:p>
      </dgm:t>
    </dgm:pt>
    <dgm:pt modelId="{BB6BF089-1894-4866-8D5B-10EB7B4968B4}">
      <dgm:prSet phldrT="[Текст]" custT="1"/>
      <dgm:spPr/>
      <dgm:t>
        <a:bodyPr/>
        <a:lstStyle/>
        <a:p>
          <a:r>
            <a:rPr lang="kk-KZ" sz="1400" dirty="0" smtClean="0"/>
            <a:t>Квалификацияланған мамандар</a:t>
          </a:r>
          <a:endParaRPr lang="ru-RU" sz="1400" dirty="0"/>
        </a:p>
      </dgm:t>
    </dgm:pt>
    <dgm:pt modelId="{FA8EDAAF-5269-4124-B7FB-3DE0260C4FB1}" type="parTrans" cxnId="{7648E102-F4EA-41E2-91F8-E162C84D432C}">
      <dgm:prSet/>
      <dgm:spPr/>
      <dgm:t>
        <a:bodyPr/>
        <a:lstStyle/>
        <a:p>
          <a:endParaRPr lang="ru-RU" sz="1400"/>
        </a:p>
      </dgm:t>
    </dgm:pt>
    <dgm:pt modelId="{3170AB98-0BAF-4A47-A1A9-A99E7A449A8B}" type="sibTrans" cxnId="{7648E102-F4EA-41E2-91F8-E162C84D432C}">
      <dgm:prSet/>
      <dgm:spPr/>
      <dgm:t>
        <a:bodyPr/>
        <a:lstStyle/>
        <a:p>
          <a:endParaRPr lang="ru-RU" sz="1400"/>
        </a:p>
      </dgm:t>
    </dgm:pt>
    <dgm:pt modelId="{4DFF3F30-D7A8-427F-9DD8-07D07D32F149}">
      <dgm:prSet phldrT="[Текст]" custT="1"/>
      <dgm:spPr/>
      <dgm:t>
        <a:bodyPr/>
        <a:lstStyle/>
        <a:p>
          <a:r>
            <a:rPr lang="kk-KZ" sz="1400" dirty="0" smtClean="0"/>
            <a:t>Өнім құнын төмендету</a:t>
          </a:r>
          <a:endParaRPr lang="ru-RU" sz="1400" dirty="0"/>
        </a:p>
      </dgm:t>
    </dgm:pt>
    <dgm:pt modelId="{296BE7A1-A1A1-4EA0-A3A6-FD5CD7AEB9FD}" type="parTrans" cxnId="{FA1AFA6C-1218-4B71-A966-DE522A2DB6ED}">
      <dgm:prSet/>
      <dgm:spPr/>
      <dgm:t>
        <a:bodyPr/>
        <a:lstStyle/>
        <a:p>
          <a:endParaRPr lang="ru-RU" sz="1400"/>
        </a:p>
      </dgm:t>
    </dgm:pt>
    <dgm:pt modelId="{0142F098-E8EC-486E-9AFE-47298C6E713D}" type="sibTrans" cxnId="{FA1AFA6C-1218-4B71-A966-DE522A2DB6ED}">
      <dgm:prSet/>
      <dgm:spPr/>
      <dgm:t>
        <a:bodyPr/>
        <a:lstStyle/>
        <a:p>
          <a:endParaRPr lang="ru-RU" sz="1400"/>
        </a:p>
      </dgm:t>
    </dgm:pt>
    <dgm:pt modelId="{E3A2C631-8722-4376-9994-DDFF538C14A4}">
      <dgm:prSet phldrT="[Текст]" custT="1"/>
      <dgm:spPr/>
      <dgm:t>
        <a:bodyPr/>
        <a:lstStyle/>
        <a:p>
          <a:r>
            <a:rPr lang="kk-KZ" sz="1400" dirty="0" smtClean="0"/>
            <a:t>Өндірісті автоматизациялау</a:t>
          </a:r>
          <a:endParaRPr lang="ru-RU" sz="1400" dirty="0"/>
        </a:p>
      </dgm:t>
    </dgm:pt>
    <dgm:pt modelId="{0A9AB51C-2A56-4A7A-8974-56C47E916BA8}" type="parTrans" cxnId="{87317D28-5914-4DFE-AE69-86202670A590}">
      <dgm:prSet/>
      <dgm:spPr/>
      <dgm:t>
        <a:bodyPr/>
        <a:lstStyle/>
        <a:p>
          <a:endParaRPr lang="ru-RU" sz="1400"/>
        </a:p>
      </dgm:t>
    </dgm:pt>
    <dgm:pt modelId="{9FC05B31-A4E5-47A5-864E-77F03FC35992}" type="sibTrans" cxnId="{87317D28-5914-4DFE-AE69-86202670A590}">
      <dgm:prSet/>
      <dgm:spPr/>
      <dgm:t>
        <a:bodyPr/>
        <a:lstStyle/>
        <a:p>
          <a:endParaRPr lang="ru-RU" sz="1400"/>
        </a:p>
      </dgm:t>
    </dgm:pt>
    <dgm:pt modelId="{DAC03923-AC5A-49DB-94F3-233907B9CDB6}">
      <dgm:prSet phldrT="[Текст]" custT="1"/>
      <dgm:spPr/>
      <dgm:t>
        <a:bodyPr/>
        <a:lstStyle/>
        <a:p>
          <a:r>
            <a:rPr lang="kk-KZ" sz="1400" dirty="0" smtClean="0"/>
            <a:t>Шикізат сапасын бақылау</a:t>
          </a:r>
          <a:endParaRPr lang="ru-RU" sz="1400" dirty="0"/>
        </a:p>
      </dgm:t>
    </dgm:pt>
    <dgm:pt modelId="{5DBC5D28-613D-4B29-8665-6E6D4DD37DEF}" type="parTrans" cxnId="{004DF509-B79A-48F1-9E3F-62A76F0B8912}">
      <dgm:prSet/>
      <dgm:spPr/>
      <dgm:t>
        <a:bodyPr/>
        <a:lstStyle/>
        <a:p>
          <a:endParaRPr lang="ru-RU" sz="1400"/>
        </a:p>
      </dgm:t>
    </dgm:pt>
    <dgm:pt modelId="{3D0A43D6-FD32-41A1-AEF4-C63707994174}" type="sibTrans" cxnId="{004DF509-B79A-48F1-9E3F-62A76F0B8912}">
      <dgm:prSet/>
      <dgm:spPr/>
      <dgm:t>
        <a:bodyPr/>
        <a:lstStyle/>
        <a:p>
          <a:endParaRPr lang="ru-RU" sz="1400"/>
        </a:p>
      </dgm:t>
    </dgm:pt>
    <dgm:pt modelId="{45ED763F-AA52-46ED-A576-8926A3AB764B}">
      <dgm:prSet phldrT="[Текст]" custT="1"/>
      <dgm:spPr/>
      <dgm:t>
        <a:bodyPr/>
        <a:lstStyle/>
        <a:p>
          <a:r>
            <a:rPr lang="kk-KZ" sz="1400" dirty="0" smtClean="0"/>
            <a:t>Қаржылық саясатты саналы жүргізу</a:t>
          </a:r>
          <a:endParaRPr lang="ru-RU" sz="1400" dirty="0"/>
        </a:p>
      </dgm:t>
    </dgm:pt>
    <dgm:pt modelId="{E69399C4-F90B-4CBE-AAF3-EF00D444EBCC}" type="parTrans" cxnId="{D5E922E8-86B6-4385-BD4F-7B9120E1C795}">
      <dgm:prSet/>
      <dgm:spPr/>
      <dgm:t>
        <a:bodyPr/>
        <a:lstStyle/>
        <a:p>
          <a:endParaRPr lang="ru-RU" sz="1400"/>
        </a:p>
      </dgm:t>
    </dgm:pt>
    <dgm:pt modelId="{E6D7D63F-A9EB-4663-94C5-F4A4D6C2C91C}" type="sibTrans" cxnId="{D5E922E8-86B6-4385-BD4F-7B9120E1C795}">
      <dgm:prSet/>
      <dgm:spPr/>
      <dgm:t>
        <a:bodyPr/>
        <a:lstStyle/>
        <a:p>
          <a:endParaRPr lang="ru-RU" sz="1400"/>
        </a:p>
      </dgm:t>
    </dgm:pt>
    <dgm:pt modelId="{2873EC26-D104-4529-98EE-BC18ED4EF774}" type="pres">
      <dgm:prSet presAssocID="{6D13E31C-3130-48EA-BB89-6100FBED1A89}" presName="CompostProcess" presStyleCnt="0">
        <dgm:presLayoutVars>
          <dgm:dir/>
          <dgm:resizeHandles val="exact"/>
        </dgm:presLayoutVars>
      </dgm:prSet>
      <dgm:spPr/>
    </dgm:pt>
    <dgm:pt modelId="{242D35FE-33F3-4422-94D0-8A9756D0D350}" type="pres">
      <dgm:prSet presAssocID="{6D13E31C-3130-48EA-BB89-6100FBED1A89}" presName="arrow" presStyleLbl="bgShp" presStyleIdx="0" presStyleCnt="1" custScaleX="117647" custLinFactNeighborY="2174"/>
      <dgm:spPr/>
    </dgm:pt>
    <dgm:pt modelId="{B9E1D3D7-3FE3-4581-846B-17E213F0D988}" type="pres">
      <dgm:prSet presAssocID="{6D13E31C-3130-48EA-BB89-6100FBED1A89}" presName="linearProcess" presStyleCnt="0"/>
      <dgm:spPr/>
    </dgm:pt>
    <dgm:pt modelId="{A82533B1-D010-4863-B719-8D0C8E6D43F9}" type="pres">
      <dgm:prSet presAssocID="{0333579D-22A3-42E3-86D6-8408F18FF8D6}" presName="textNode" presStyleLbl="node1" presStyleIdx="0" presStyleCnt="7" custScaleY="108696">
        <dgm:presLayoutVars>
          <dgm:bulletEnabled val="1"/>
        </dgm:presLayoutVars>
      </dgm:prSet>
      <dgm:spPr/>
      <dgm:t>
        <a:bodyPr/>
        <a:lstStyle/>
        <a:p>
          <a:endParaRPr lang="ru-RU"/>
        </a:p>
      </dgm:t>
    </dgm:pt>
    <dgm:pt modelId="{EBB089C7-F878-4DBC-A726-03115D9F81DF}" type="pres">
      <dgm:prSet presAssocID="{A6A0ABEC-6597-4717-8715-46780E6A832C}" presName="sibTrans" presStyleCnt="0"/>
      <dgm:spPr/>
    </dgm:pt>
    <dgm:pt modelId="{AF758707-E269-414F-8DC2-4E34CFFC0E71}" type="pres">
      <dgm:prSet presAssocID="{70939065-7E6B-4EFC-8F60-E212810850E6}" presName="textNode" presStyleLbl="node1" presStyleIdx="1" presStyleCnt="7" custScaleY="108696">
        <dgm:presLayoutVars>
          <dgm:bulletEnabled val="1"/>
        </dgm:presLayoutVars>
      </dgm:prSet>
      <dgm:spPr/>
      <dgm:t>
        <a:bodyPr/>
        <a:lstStyle/>
        <a:p>
          <a:endParaRPr lang="ru-RU"/>
        </a:p>
      </dgm:t>
    </dgm:pt>
    <dgm:pt modelId="{7A1B7826-452D-4ACD-9921-0603F2B25718}" type="pres">
      <dgm:prSet presAssocID="{F56F8797-0FF1-4092-9AFA-C72C764C2E5A}" presName="sibTrans" presStyleCnt="0"/>
      <dgm:spPr/>
    </dgm:pt>
    <dgm:pt modelId="{54DCCCFF-5134-4FE7-B11D-E071293CC1AB}" type="pres">
      <dgm:prSet presAssocID="{4DFF3F30-D7A8-427F-9DD8-07D07D32F149}" presName="textNode" presStyleLbl="node1" presStyleIdx="2" presStyleCnt="7" custScaleY="108696">
        <dgm:presLayoutVars>
          <dgm:bulletEnabled val="1"/>
        </dgm:presLayoutVars>
      </dgm:prSet>
      <dgm:spPr/>
      <dgm:t>
        <a:bodyPr/>
        <a:lstStyle/>
        <a:p>
          <a:endParaRPr lang="ru-RU"/>
        </a:p>
      </dgm:t>
    </dgm:pt>
    <dgm:pt modelId="{DF0409DC-E7B7-4C04-9B04-81201DD1C65B}" type="pres">
      <dgm:prSet presAssocID="{0142F098-E8EC-486E-9AFE-47298C6E713D}" presName="sibTrans" presStyleCnt="0"/>
      <dgm:spPr/>
    </dgm:pt>
    <dgm:pt modelId="{4D89A5F9-0B95-4FE6-A3C9-187E91429D5B}" type="pres">
      <dgm:prSet presAssocID="{E3A2C631-8722-4376-9994-DDFF538C14A4}" presName="textNode" presStyleLbl="node1" presStyleIdx="3" presStyleCnt="7" custScaleY="108696">
        <dgm:presLayoutVars>
          <dgm:bulletEnabled val="1"/>
        </dgm:presLayoutVars>
      </dgm:prSet>
      <dgm:spPr/>
      <dgm:t>
        <a:bodyPr/>
        <a:lstStyle/>
        <a:p>
          <a:endParaRPr lang="ru-RU"/>
        </a:p>
      </dgm:t>
    </dgm:pt>
    <dgm:pt modelId="{82228D8D-FCA7-4FF9-ACC5-CE16554AA207}" type="pres">
      <dgm:prSet presAssocID="{9FC05B31-A4E5-47A5-864E-77F03FC35992}" presName="sibTrans" presStyleCnt="0"/>
      <dgm:spPr/>
    </dgm:pt>
    <dgm:pt modelId="{125030BB-354B-430A-8FCA-5C5BC981C7A4}" type="pres">
      <dgm:prSet presAssocID="{BB6BF089-1894-4866-8D5B-10EB7B4968B4}" presName="textNode" presStyleLbl="node1" presStyleIdx="4" presStyleCnt="7" custScaleY="108696">
        <dgm:presLayoutVars>
          <dgm:bulletEnabled val="1"/>
        </dgm:presLayoutVars>
      </dgm:prSet>
      <dgm:spPr/>
      <dgm:t>
        <a:bodyPr/>
        <a:lstStyle/>
        <a:p>
          <a:endParaRPr lang="ru-RU"/>
        </a:p>
      </dgm:t>
    </dgm:pt>
    <dgm:pt modelId="{82A6EC21-5BAB-4257-9365-20A714091B76}" type="pres">
      <dgm:prSet presAssocID="{3170AB98-0BAF-4A47-A1A9-A99E7A449A8B}" presName="sibTrans" presStyleCnt="0"/>
      <dgm:spPr/>
    </dgm:pt>
    <dgm:pt modelId="{121563BF-25AF-49AE-9CF0-CC8E89F9C993}" type="pres">
      <dgm:prSet presAssocID="{DAC03923-AC5A-49DB-94F3-233907B9CDB6}" presName="textNode" presStyleLbl="node1" presStyleIdx="5" presStyleCnt="7" custScaleY="108696">
        <dgm:presLayoutVars>
          <dgm:bulletEnabled val="1"/>
        </dgm:presLayoutVars>
      </dgm:prSet>
      <dgm:spPr/>
      <dgm:t>
        <a:bodyPr/>
        <a:lstStyle/>
        <a:p>
          <a:endParaRPr lang="ru-RU"/>
        </a:p>
      </dgm:t>
    </dgm:pt>
    <dgm:pt modelId="{9C76ACDF-BC0F-4912-B0E0-506CDAC1F79F}" type="pres">
      <dgm:prSet presAssocID="{3D0A43D6-FD32-41A1-AEF4-C63707994174}" presName="sibTrans" presStyleCnt="0"/>
      <dgm:spPr/>
    </dgm:pt>
    <dgm:pt modelId="{3A014B6B-F170-4533-9D3D-B530A11BFEFD}" type="pres">
      <dgm:prSet presAssocID="{45ED763F-AA52-46ED-A576-8926A3AB764B}" presName="textNode" presStyleLbl="node1" presStyleIdx="6" presStyleCnt="7" custScaleY="108696">
        <dgm:presLayoutVars>
          <dgm:bulletEnabled val="1"/>
        </dgm:presLayoutVars>
      </dgm:prSet>
      <dgm:spPr/>
      <dgm:t>
        <a:bodyPr/>
        <a:lstStyle/>
        <a:p>
          <a:endParaRPr lang="ru-RU"/>
        </a:p>
      </dgm:t>
    </dgm:pt>
  </dgm:ptLst>
  <dgm:cxnLst>
    <dgm:cxn modelId="{5158EF69-338C-47CF-9803-698D60218FC4}" srcId="{6D13E31C-3130-48EA-BB89-6100FBED1A89}" destId="{0333579D-22A3-42E3-86D6-8408F18FF8D6}" srcOrd="0" destOrd="0" parTransId="{05295B8B-0B26-47C9-88AC-9E3FB4F4A5F3}" sibTransId="{A6A0ABEC-6597-4717-8715-46780E6A832C}"/>
    <dgm:cxn modelId="{4688F724-0960-430F-BCFC-85AADFD31450}" type="presOf" srcId="{DAC03923-AC5A-49DB-94F3-233907B9CDB6}" destId="{121563BF-25AF-49AE-9CF0-CC8E89F9C993}" srcOrd="0" destOrd="0" presId="urn:microsoft.com/office/officeart/2005/8/layout/hProcess9"/>
    <dgm:cxn modelId="{17623FF1-A352-4F0E-816B-2112213C55A3}" srcId="{6D13E31C-3130-48EA-BB89-6100FBED1A89}" destId="{70939065-7E6B-4EFC-8F60-E212810850E6}" srcOrd="1" destOrd="0" parTransId="{1CFB8440-8986-4ADE-9673-13910C53661B}" sibTransId="{F56F8797-0FF1-4092-9AFA-C72C764C2E5A}"/>
    <dgm:cxn modelId="{D8B11BE8-87D0-4263-AE2E-EF9FE4945A5B}" type="presOf" srcId="{6D13E31C-3130-48EA-BB89-6100FBED1A89}" destId="{2873EC26-D104-4529-98EE-BC18ED4EF774}" srcOrd="0" destOrd="0" presId="urn:microsoft.com/office/officeart/2005/8/layout/hProcess9"/>
    <dgm:cxn modelId="{D5E922E8-86B6-4385-BD4F-7B9120E1C795}" srcId="{6D13E31C-3130-48EA-BB89-6100FBED1A89}" destId="{45ED763F-AA52-46ED-A576-8926A3AB764B}" srcOrd="6" destOrd="0" parTransId="{E69399C4-F90B-4CBE-AAF3-EF00D444EBCC}" sibTransId="{E6D7D63F-A9EB-4663-94C5-F4A4D6C2C91C}"/>
    <dgm:cxn modelId="{58604FED-CDA9-47A2-95CF-5A053B923A36}" type="presOf" srcId="{70939065-7E6B-4EFC-8F60-E212810850E6}" destId="{AF758707-E269-414F-8DC2-4E34CFFC0E71}" srcOrd="0" destOrd="0" presId="urn:microsoft.com/office/officeart/2005/8/layout/hProcess9"/>
    <dgm:cxn modelId="{7648E102-F4EA-41E2-91F8-E162C84D432C}" srcId="{6D13E31C-3130-48EA-BB89-6100FBED1A89}" destId="{BB6BF089-1894-4866-8D5B-10EB7B4968B4}" srcOrd="4" destOrd="0" parTransId="{FA8EDAAF-5269-4124-B7FB-3DE0260C4FB1}" sibTransId="{3170AB98-0BAF-4A47-A1A9-A99E7A449A8B}"/>
    <dgm:cxn modelId="{FA1AFA6C-1218-4B71-A966-DE522A2DB6ED}" srcId="{6D13E31C-3130-48EA-BB89-6100FBED1A89}" destId="{4DFF3F30-D7A8-427F-9DD8-07D07D32F149}" srcOrd="2" destOrd="0" parTransId="{296BE7A1-A1A1-4EA0-A3A6-FD5CD7AEB9FD}" sibTransId="{0142F098-E8EC-486E-9AFE-47298C6E713D}"/>
    <dgm:cxn modelId="{61882555-5861-4600-A347-5890E60767FF}" type="presOf" srcId="{BB6BF089-1894-4866-8D5B-10EB7B4968B4}" destId="{125030BB-354B-430A-8FCA-5C5BC981C7A4}" srcOrd="0" destOrd="0" presId="urn:microsoft.com/office/officeart/2005/8/layout/hProcess9"/>
    <dgm:cxn modelId="{87317D28-5914-4DFE-AE69-86202670A590}" srcId="{6D13E31C-3130-48EA-BB89-6100FBED1A89}" destId="{E3A2C631-8722-4376-9994-DDFF538C14A4}" srcOrd="3" destOrd="0" parTransId="{0A9AB51C-2A56-4A7A-8974-56C47E916BA8}" sibTransId="{9FC05B31-A4E5-47A5-864E-77F03FC35992}"/>
    <dgm:cxn modelId="{004DF509-B79A-48F1-9E3F-62A76F0B8912}" srcId="{6D13E31C-3130-48EA-BB89-6100FBED1A89}" destId="{DAC03923-AC5A-49DB-94F3-233907B9CDB6}" srcOrd="5" destOrd="0" parTransId="{5DBC5D28-613D-4B29-8665-6E6D4DD37DEF}" sibTransId="{3D0A43D6-FD32-41A1-AEF4-C63707994174}"/>
    <dgm:cxn modelId="{5D86AD3D-F8E6-4F03-8A69-7B80C1739C81}" type="presOf" srcId="{45ED763F-AA52-46ED-A576-8926A3AB764B}" destId="{3A014B6B-F170-4533-9D3D-B530A11BFEFD}" srcOrd="0" destOrd="0" presId="urn:microsoft.com/office/officeart/2005/8/layout/hProcess9"/>
    <dgm:cxn modelId="{35A03929-BEA6-41F5-92A2-DC5F58204F6E}" type="presOf" srcId="{E3A2C631-8722-4376-9994-DDFF538C14A4}" destId="{4D89A5F9-0B95-4FE6-A3C9-187E91429D5B}" srcOrd="0" destOrd="0" presId="urn:microsoft.com/office/officeart/2005/8/layout/hProcess9"/>
    <dgm:cxn modelId="{C9AEBE6D-EE8C-4761-B6D1-DB9138059B0D}" type="presOf" srcId="{4DFF3F30-D7A8-427F-9DD8-07D07D32F149}" destId="{54DCCCFF-5134-4FE7-B11D-E071293CC1AB}" srcOrd="0" destOrd="0" presId="urn:microsoft.com/office/officeart/2005/8/layout/hProcess9"/>
    <dgm:cxn modelId="{06CAE17B-F05A-44C4-AE42-4CEC7AEA3904}" type="presOf" srcId="{0333579D-22A3-42E3-86D6-8408F18FF8D6}" destId="{A82533B1-D010-4863-B719-8D0C8E6D43F9}" srcOrd="0" destOrd="0" presId="urn:microsoft.com/office/officeart/2005/8/layout/hProcess9"/>
    <dgm:cxn modelId="{53D2630C-82D5-4593-9689-B72A6DB1090A}" type="presParOf" srcId="{2873EC26-D104-4529-98EE-BC18ED4EF774}" destId="{242D35FE-33F3-4422-94D0-8A9756D0D350}" srcOrd="0" destOrd="0" presId="urn:microsoft.com/office/officeart/2005/8/layout/hProcess9"/>
    <dgm:cxn modelId="{E509EB35-F0FF-4CE4-9053-8145EC27C2F4}" type="presParOf" srcId="{2873EC26-D104-4529-98EE-BC18ED4EF774}" destId="{B9E1D3D7-3FE3-4581-846B-17E213F0D988}" srcOrd="1" destOrd="0" presId="urn:microsoft.com/office/officeart/2005/8/layout/hProcess9"/>
    <dgm:cxn modelId="{4A0AAF02-5C3C-48FE-8CFA-5D40F1A496DD}" type="presParOf" srcId="{B9E1D3D7-3FE3-4581-846B-17E213F0D988}" destId="{A82533B1-D010-4863-B719-8D0C8E6D43F9}" srcOrd="0" destOrd="0" presId="urn:microsoft.com/office/officeart/2005/8/layout/hProcess9"/>
    <dgm:cxn modelId="{4F3B5FBB-C128-49DF-9AD4-5E29F6E58EE7}" type="presParOf" srcId="{B9E1D3D7-3FE3-4581-846B-17E213F0D988}" destId="{EBB089C7-F878-4DBC-A726-03115D9F81DF}" srcOrd="1" destOrd="0" presId="urn:microsoft.com/office/officeart/2005/8/layout/hProcess9"/>
    <dgm:cxn modelId="{7BB62481-D805-4C36-8DD4-353EED7A62DE}" type="presParOf" srcId="{B9E1D3D7-3FE3-4581-846B-17E213F0D988}" destId="{AF758707-E269-414F-8DC2-4E34CFFC0E71}" srcOrd="2" destOrd="0" presId="urn:microsoft.com/office/officeart/2005/8/layout/hProcess9"/>
    <dgm:cxn modelId="{CBBA4955-28BE-4897-B4B8-6864485DB7EC}" type="presParOf" srcId="{B9E1D3D7-3FE3-4581-846B-17E213F0D988}" destId="{7A1B7826-452D-4ACD-9921-0603F2B25718}" srcOrd="3" destOrd="0" presId="urn:microsoft.com/office/officeart/2005/8/layout/hProcess9"/>
    <dgm:cxn modelId="{EFA7DAD8-B546-4CBE-80CF-7C4D513D2229}" type="presParOf" srcId="{B9E1D3D7-3FE3-4581-846B-17E213F0D988}" destId="{54DCCCFF-5134-4FE7-B11D-E071293CC1AB}" srcOrd="4" destOrd="0" presId="urn:microsoft.com/office/officeart/2005/8/layout/hProcess9"/>
    <dgm:cxn modelId="{34D8E602-24C4-4633-89C4-69F2D300E509}" type="presParOf" srcId="{B9E1D3D7-3FE3-4581-846B-17E213F0D988}" destId="{DF0409DC-E7B7-4C04-9B04-81201DD1C65B}" srcOrd="5" destOrd="0" presId="urn:microsoft.com/office/officeart/2005/8/layout/hProcess9"/>
    <dgm:cxn modelId="{1E688B5C-9C6A-410F-8063-A0F302C7B6E8}" type="presParOf" srcId="{B9E1D3D7-3FE3-4581-846B-17E213F0D988}" destId="{4D89A5F9-0B95-4FE6-A3C9-187E91429D5B}" srcOrd="6" destOrd="0" presId="urn:microsoft.com/office/officeart/2005/8/layout/hProcess9"/>
    <dgm:cxn modelId="{9B5A2D61-EB97-45D2-934F-5C2F2A335C33}" type="presParOf" srcId="{B9E1D3D7-3FE3-4581-846B-17E213F0D988}" destId="{82228D8D-FCA7-4FF9-ACC5-CE16554AA207}" srcOrd="7" destOrd="0" presId="urn:microsoft.com/office/officeart/2005/8/layout/hProcess9"/>
    <dgm:cxn modelId="{5171BC45-4D19-4ACF-B7C7-D10620D5F039}" type="presParOf" srcId="{B9E1D3D7-3FE3-4581-846B-17E213F0D988}" destId="{125030BB-354B-430A-8FCA-5C5BC981C7A4}" srcOrd="8" destOrd="0" presId="urn:microsoft.com/office/officeart/2005/8/layout/hProcess9"/>
    <dgm:cxn modelId="{43D11507-46DD-4F88-8C50-B435C51B3C37}" type="presParOf" srcId="{B9E1D3D7-3FE3-4581-846B-17E213F0D988}" destId="{82A6EC21-5BAB-4257-9365-20A714091B76}" srcOrd="9" destOrd="0" presId="urn:microsoft.com/office/officeart/2005/8/layout/hProcess9"/>
    <dgm:cxn modelId="{51C6B8A9-41FA-48D0-836E-199600A4E025}" type="presParOf" srcId="{B9E1D3D7-3FE3-4581-846B-17E213F0D988}" destId="{121563BF-25AF-49AE-9CF0-CC8E89F9C993}" srcOrd="10" destOrd="0" presId="urn:microsoft.com/office/officeart/2005/8/layout/hProcess9"/>
    <dgm:cxn modelId="{F8CA3035-6D28-4A0D-B0D7-4CDA67AD3FEE}" type="presParOf" srcId="{B9E1D3D7-3FE3-4581-846B-17E213F0D988}" destId="{9C76ACDF-BC0F-4912-B0E0-506CDAC1F79F}" srcOrd="11" destOrd="0" presId="urn:microsoft.com/office/officeart/2005/8/layout/hProcess9"/>
    <dgm:cxn modelId="{80B0C8BF-37D4-4C53-A799-02E8C4A9BED8}" type="presParOf" srcId="{B9E1D3D7-3FE3-4581-846B-17E213F0D988}" destId="{3A014B6B-F170-4533-9D3D-B530A11BFEFD}" srcOrd="12" destOrd="0" presId="urn:microsoft.com/office/officeart/2005/8/layout/hProcess9"/>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86C4F39-18BA-47FE-BDF3-04F367C0EBAF}" type="doc">
      <dgm:prSet loTypeId="urn:microsoft.com/office/officeart/2005/8/layout/hProcess3" loCatId="process" qsTypeId="urn:microsoft.com/office/officeart/2005/8/quickstyle/simple1" qsCatId="simple" csTypeId="urn:microsoft.com/office/officeart/2005/8/colors/accent1_2" csCatId="accent1" phldr="1"/>
      <dgm:spPr/>
    </dgm:pt>
    <dgm:pt modelId="{29EE4D6B-1BD8-459F-84CD-5159F8B3CBF4}">
      <dgm:prSet phldrT="[Текст]" custT="1"/>
      <dgm:spPr/>
      <dgm:t>
        <a:bodyPr/>
        <a:lstStyle/>
        <a:p>
          <a:r>
            <a:rPr lang="kk-KZ" sz="1200" dirty="0" smtClean="0"/>
            <a:t>Анық ұйымдасқан құрылым</a:t>
          </a:r>
          <a:endParaRPr lang="ru-RU" sz="1200" dirty="0"/>
        </a:p>
      </dgm:t>
    </dgm:pt>
    <dgm:pt modelId="{92147080-016A-487C-878E-0139C46D09DC}" type="parTrans" cxnId="{CEA24A88-C7C4-4E2C-BD27-9D1BEF628EE7}">
      <dgm:prSet/>
      <dgm:spPr/>
      <dgm:t>
        <a:bodyPr/>
        <a:lstStyle/>
        <a:p>
          <a:endParaRPr lang="ru-RU" sz="1200"/>
        </a:p>
      </dgm:t>
    </dgm:pt>
    <dgm:pt modelId="{38A67B5F-94C9-4F9F-9157-BAE395A11DA6}" type="sibTrans" cxnId="{CEA24A88-C7C4-4E2C-BD27-9D1BEF628EE7}">
      <dgm:prSet/>
      <dgm:spPr/>
      <dgm:t>
        <a:bodyPr/>
        <a:lstStyle/>
        <a:p>
          <a:endParaRPr lang="ru-RU" sz="1200"/>
        </a:p>
      </dgm:t>
    </dgm:pt>
    <dgm:pt modelId="{0AEC5351-D527-4C5E-B837-81C4CE919FC7}">
      <dgm:prSet phldrT="[Текст]" custT="1"/>
      <dgm:spPr/>
      <dgm:t>
        <a:bodyPr/>
        <a:lstStyle/>
        <a:p>
          <a:r>
            <a:rPr lang="kk-KZ" sz="1200" dirty="0" smtClean="0"/>
            <a:t>Орталықтандыру </a:t>
          </a:r>
          <a:endParaRPr lang="ru-RU" sz="1200" dirty="0"/>
        </a:p>
      </dgm:t>
    </dgm:pt>
    <dgm:pt modelId="{77D08A39-4FA3-49B8-BEBC-5E49B0E4D68E}" type="parTrans" cxnId="{DF6AE32D-D6E6-4BE3-B14C-C7FF1B9D5972}">
      <dgm:prSet/>
      <dgm:spPr/>
      <dgm:t>
        <a:bodyPr/>
        <a:lstStyle/>
        <a:p>
          <a:endParaRPr lang="ru-RU" sz="1200"/>
        </a:p>
      </dgm:t>
    </dgm:pt>
    <dgm:pt modelId="{5DE7B4A4-BEEB-4886-8D3C-D2B773799C83}" type="sibTrans" cxnId="{DF6AE32D-D6E6-4BE3-B14C-C7FF1B9D5972}">
      <dgm:prSet/>
      <dgm:spPr/>
      <dgm:t>
        <a:bodyPr/>
        <a:lstStyle/>
        <a:p>
          <a:endParaRPr lang="ru-RU" sz="1200"/>
        </a:p>
      </dgm:t>
    </dgm:pt>
    <dgm:pt modelId="{B27854A6-267C-4671-B1CB-A079C6CD4E9E}">
      <dgm:prSet phldrT="[Текст]" custT="1"/>
      <dgm:spPr/>
      <dgm:t>
        <a:bodyPr/>
        <a:lstStyle/>
        <a:p>
          <a:r>
            <a:rPr lang="kk-KZ" sz="1200" dirty="0" smtClean="0"/>
            <a:t>Маркетинг қызметінің болуы</a:t>
          </a:r>
          <a:endParaRPr lang="ru-RU" sz="1200" dirty="0"/>
        </a:p>
      </dgm:t>
    </dgm:pt>
    <dgm:pt modelId="{AF6561BC-F35D-4B76-977F-DE0A57639C67}" type="parTrans" cxnId="{CF7F0818-6E85-4B53-8602-471C6D787E59}">
      <dgm:prSet/>
      <dgm:spPr/>
      <dgm:t>
        <a:bodyPr/>
        <a:lstStyle/>
        <a:p>
          <a:endParaRPr lang="ru-RU" sz="1200"/>
        </a:p>
      </dgm:t>
    </dgm:pt>
    <dgm:pt modelId="{4A7840F9-3710-4DD3-9105-F013848C4A63}" type="sibTrans" cxnId="{CF7F0818-6E85-4B53-8602-471C6D787E59}">
      <dgm:prSet/>
      <dgm:spPr/>
      <dgm:t>
        <a:bodyPr/>
        <a:lstStyle/>
        <a:p>
          <a:endParaRPr lang="ru-RU" sz="1200"/>
        </a:p>
      </dgm:t>
    </dgm:pt>
    <dgm:pt modelId="{B79C31CB-F1DA-43B8-8365-50FFDCD21AC8}">
      <dgm:prSet phldrT="[Текст]" custT="1"/>
      <dgm:spPr/>
      <dgm:t>
        <a:bodyPr/>
        <a:lstStyle/>
        <a:p>
          <a:r>
            <a:rPr lang="kk-KZ" sz="1200" dirty="0" smtClean="0"/>
            <a:t>Компетентті орынбасарлар</a:t>
          </a:r>
          <a:endParaRPr lang="ru-RU" sz="1200" dirty="0"/>
        </a:p>
      </dgm:t>
    </dgm:pt>
    <dgm:pt modelId="{234BD1DA-02D4-4231-A924-A692557BBBAE}" type="parTrans" cxnId="{F1D4544E-784C-41FC-88D3-72255A5A9C87}">
      <dgm:prSet/>
      <dgm:spPr/>
      <dgm:t>
        <a:bodyPr/>
        <a:lstStyle/>
        <a:p>
          <a:endParaRPr lang="ru-RU" sz="1200"/>
        </a:p>
      </dgm:t>
    </dgm:pt>
    <dgm:pt modelId="{3F1E8EC6-D207-4169-B699-087E3F54DE92}" type="sibTrans" cxnId="{F1D4544E-784C-41FC-88D3-72255A5A9C87}">
      <dgm:prSet/>
      <dgm:spPr/>
      <dgm:t>
        <a:bodyPr/>
        <a:lstStyle/>
        <a:p>
          <a:endParaRPr lang="ru-RU" sz="1200"/>
        </a:p>
      </dgm:t>
    </dgm:pt>
    <dgm:pt modelId="{C4B18E93-0FED-463A-A634-CC439FCF570A}">
      <dgm:prSet phldrT="[Текст]" custT="1"/>
      <dgm:spPr/>
      <dgm:t>
        <a:bodyPr/>
        <a:lstStyle/>
        <a:p>
          <a:r>
            <a:rPr lang="kk-KZ" sz="1200" dirty="0" smtClean="0"/>
            <a:t>Саналы әрі “иілгіш” жоспар құру</a:t>
          </a:r>
          <a:endParaRPr lang="ru-RU" sz="1200" dirty="0"/>
        </a:p>
      </dgm:t>
    </dgm:pt>
    <dgm:pt modelId="{B8B33C53-C6D2-4FD9-B4CD-417F64167F02}" type="parTrans" cxnId="{49FDC29E-E189-4787-926A-C4076DA12758}">
      <dgm:prSet/>
      <dgm:spPr/>
      <dgm:t>
        <a:bodyPr/>
        <a:lstStyle/>
        <a:p>
          <a:endParaRPr lang="ru-RU" sz="1200"/>
        </a:p>
      </dgm:t>
    </dgm:pt>
    <dgm:pt modelId="{55B0545E-7402-4658-B4B6-A7E1F58889DC}" type="sibTrans" cxnId="{49FDC29E-E189-4787-926A-C4076DA12758}">
      <dgm:prSet/>
      <dgm:spPr/>
      <dgm:t>
        <a:bodyPr/>
        <a:lstStyle/>
        <a:p>
          <a:endParaRPr lang="ru-RU" sz="1200"/>
        </a:p>
      </dgm:t>
    </dgm:pt>
    <dgm:pt modelId="{6335A32C-2EF9-46B0-B3AA-FCEAA715C9F1}">
      <dgm:prSet phldrT="[Текст]" custT="1"/>
      <dgm:spPr/>
      <dgm:t>
        <a:bodyPr/>
        <a:lstStyle/>
        <a:p>
          <a:r>
            <a:rPr lang="kk-KZ" sz="1200" dirty="0" smtClean="0"/>
            <a:t>Перспективті жаңалықтар</a:t>
          </a:r>
          <a:endParaRPr lang="ru-RU" sz="1200" dirty="0"/>
        </a:p>
      </dgm:t>
    </dgm:pt>
    <dgm:pt modelId="{409823CF-E949-4B46-941C-122AF92026E3}" type="parTrans" cxnId="{BDC9C46C-F199-45C5-B74F-9416A7F4FF50}">
      <dgm:prSet/>
      <dgm:spPr/>
      <dgm:t>
        <a:bodyPr/>
        <a:lstStyle/>
        <a:p>
          <a:endParaRPr lang="ru-RU" sz="1200"/>
        </a:p>
      </dgm:t>
    </dgm:pt>
    <dgm:pt modelId="{C8111713-2B01-418C-A70B-445A21F3A13E}" type="sibTrans" cxnId="{BDC9C46C-F199-45C5-B74F-9416A7F4FF50}">
      <dgm:prSet/>
      <dgm:spPr/>
      <dgm:t>
        <a:bodyPr/>
        <a:lstStyle/>
        <a:p>
          <a:endParaRPr lang="ru-RU" sz="1200"/>
        </a:p>
      </dgm:t>
    </dgm:pt>
    <dgm:pt modelId="{1372E9ED-AA4D-42D1-B2C3-41EAAC12F2B3}">
      <dgm:prSet phldrT="[Текст]" custT="1"/>
      <dgm:spPr/>
      <dgm:t>
        <a:bodyPr/>
        <a:lstStyle/>
        <a:p>
          <a:r>
            <a:rPr lang="kk-KZ" sz="1200" dirty="0" smtClean="0"/>
            <a:t>Қызметкерлер міндетінің нақты регламентациясы</a:t>
          </a:r>
          <a:endParaRPr lang="ru-RU" sz="1200" dirty="0"/>
        </a:p>
      </dgm:t>
    </dgm:pt>
    <dgm:pt modelId="{57DB747E-F753-42FF-8D83-36FBC2E2EDD0}" type="parTrans" cxnId="{B8B23E9F-C4A9-4E67-B8B9-AB55D57C88EE}">
      <dgm:prSet/>
      <dgm:spPr/>
      <dgm:t>
        <a:bodyPr/>
        <a:lstStyle/>
        <a:p>
          <a:endParaRPr lang="ru-RU" sz="1200"/>
        </a:p>
      </dgm:t>
    </dgm:pt>
    <dgm:pt modelId="{CE75BA8D-1F57-4B4D-A489-EA400DD21A2B}" type="sibTrans" cxnId="{B8B23E9F-C4A9-4E67-B8B9-AB55D57C88EE}">
      <dgm:prSet/>
      <dgm:spPr/>
      <dgm:t>
        <a:bodyPr/>
        <a:lstStyle/>
        <a:p>
          <a:endParaRPr lang="ru-RU" sz="1200"/>
        </a:p>
      </dgm:t>
    </dgm:pt>
    <dgm:pt modelId="{7DDF474B-43E6-48B0-982E-94AF961A0E05}">
      <dgm:prSet phldrT="[Текст]" custT="1"/>
      <dgm:spPr/>
      <dgm:t>
        <a:bodyPr/>
        <a:lstStyle/>
        <a:p>
          <a:r>
            <a:rPr lang="kk-KZ" sz="1200" dirty="0" smtClean="0"/>
            <a:t>Нақты еңбек бөлінісі</a:t>
          </a:r>
          <a:endParaRPr lang="ru-RU" sz="1200" dirty="0"/>
        </a:p>
      </dgm:t>
    </dgm:pt>
    <dgm:pt modelId="{A9E55CA1-3E29-43D1-A1BD-0EF33C02EC85}" type="parTrans" cxnId="{A7CD4A25-D3CD-4E69-A869-5ABEFC92AB20}">
      <dgm:prSet/>
      <dgm:spPr/>
      <dgm:t>
        <a:bodyPr/>
        <a:lstStyle/>
        <a:p>
          <a:endParaRPr lang="ru-RU" sz="1200"/>
        </a:p>
      </dgm:t>
    </dgm:pt>
    <dgm:pt modelId="{34A9D239-CDCB-4020-AA1C-26E8B455CABB}" type="sibTrans" cxnId="{A7CD4A25-D3CD-4E69-A869-5ABEFC92AB20}">
      <dgm:prSet/>
      <dgm:spPr/>
      <dgm:t>
        <a:bodyPr/>
        <a:lstStyle/>
        <a:p>
          <a:endParaRPr lang="ru-RU" sz="1200"/>
        </a:p>
      </dgm:t>
    </dgm:pt>
    <dgm:pt modelId="{A5B55591-6747-4250-9F7C-6F16FE9F2115}">
      <dgm:prSet phldrT="[Текст]" custT="1"/>
      <dgm:spPr/>
      <dgm:t>
        <a:bodyPr/>
        <a:lstStyle/>
        <a:p>
          <a:r>
            <a:rPr lang="kk-KZ" sz="1200" dirty="0" smtClean="0"/>
            <a:t>Резервтік басқарушыларды тәрбиелеу</a:t>
          </a:r>
          <a:endParaRPr lang="ru-RU" sz="1200" dirty="0"/>
        </a:p>
      </dgm:t>
    </dgm:pt>
    <dgm:pt modelId="{48624273-0BD7-4AB3-A131-1CFCDF222879}" type="parTrans" cxnId="{F191AE11-7369-4B58-B66F-ECAFA21070CF}">
      <dgm:prSet/>
      <dgm:spPr/>
      <dgm:t>
        <a:bodyPr/>
        <a:lstStyle/>
        <a:p>
          <a:endParaRPr lang="ru-RU" sz="1200"/>
        </a:p>
      </dgm:t>
    </dgm:pt>
    <dgm:pt modelId="{52364E41-BEDD-440E-83DB-7205204C0289}" type="sibTrans" cxnId="{F191AE11-7369-4B58-B66F-ECAFA21070CF}">
      <dgm:prSet/>
      <dgm:spPr/>
      <dgm:t>
        <a:bodyPr/>
        <a:lstStyle/>
        <a:p>
          <a:endParaRPr lang="ru-RU" sz="1200"/>
        </a:p>
      </dgm:t>
    </dgm:pt>
    <dgm:pt modelId="{248F272B-DDD1-413B-A3BB-A8A8F5FAC0CE}" type="pres">
      <dgm:prSet presAssocID="{F86C4F39-18BA-47FE-BDF3-04F367C0EBAF}" presName="Name0" presStyleCnt="0">
        <dgm:presLayoutVars>
          <dgm:dir/>
          <dgm:animLvl val="lvl"/>
          <dgm:resizeHandles val="exact"/>
        </dgm:presLayoutVars>
      </dgm:prSet>
      <dgm:spPr/>
    </dgm:pt>
    <dgm:pt modelId="{668FE0B7-637C-4BCE-A43C-71A0EED81C04}" type="pres">
      <dgm:prSet presAssocID="{F86C4F39-18BA-47FE-BDF3-04F367C0EBAF}" presName="dummy" presStyleCnt="0"/>
      <dgm:spPr/>
    </dgm:pt>
    <dgm:pt modelId="{2B4999DF-4DCC-49C5-8A80-4CE518532439}" type="pres">
      <dgm:prSet presAssocID="{F86C4F39-18BA-47FE-BDF3-04F367C0EBAF}" presName="linH" presStyleCnt="0"/>
      <dgm:spPr/>
    </dgm:pt>
    <dgm:pt modelId="{91099635-C804-426A-8474-18A3137B7F89}" type="pres">
      <dgm:prSet presAssocID="{F86C4F39-18BA-47FE-BDF3-04F367C0EBAF}" presName="padding1" presStyleCnt="0"/>
      <dgm:spPr/>
    </dgm:pt>
    <dgm:pt modelId="{E6B03309-D023-4969-B820-3E480AF40A2D}" type="pres">
      <dgm:prSet presAssocID="{29EE4D6B-1BD8-459F-84CD-5159F8B3CBF4}" presName="linV" presStyleCnt="0"/>
      <dgm:spPr/>
    </dgm:pt>
    <dgm:pt modelId="{196332C0-3509-41BC-9467-7ACB808DA183}" type="pres">
      <dgm:prSet presAssocID="{29EE4D6B-1BD8-459F-84CD-5159F8B3CBF4}" presName="spVertical1" presStyleCnt="0"/>
      <dgm:spPr/>
    </dgm:pt>
    <dgm:pt modelId="{D24F1CC9-4C73-4101-B71C-BE6FD9D14E73}" type="pres">
      <dgm:prSet presAssocID="{29EE4D6B-1BD8-459F-84CD-5159F8B3CBF4}" presName="parTx" presStyleLbl="revTx" presStyleIdx="0" presStyleCnt="9" custScaleX="172572" custScaleY="415286" custLinFactX="-51141" custLinFactNeighborX="-100000" custLinFactNeighborY="6086">
        <dgm:presLayoutVars>
          <dgm:chMax val="0"/>
          <dgm:chPref val="0"/>
          <dgm:bulletEnabled val="1"/>
        </dgm:presLayoutVars>
      </dgm:prSet>
      <dgm:spPr/>
      <dgm:t>
        <a:bodyPr/>
        <a:lstStyle/>
        <a:p>
          <a:endParaRPr lang="ru-RU"/>
        </a:p>
      </dgm:t>
    </dgm:pt>
    <dgm:pt modelId="{B5F00A03-2B9B-4129-AE9E-689E0731FFE1}" type="pres">
      <dgm:prSet presAssocID="{29EE4D6B-1BD8-459F-84CD-5159F8B3CBF4}" presName="spVertical2" presStyleCnt="0"/>
      <dgm:spPr/>
    </dgm:pt>
    <dgm:pt modelId="{CE24A002-B476-43D9-BB42-B040377A3250}" type="pres">
      <dgm:prSet presAssocID="{29EE4D6B-1BD8-459F-84CD-5159F8B3CBF4}" presName="spVertical3" presStyleCnt="0"/>
      <dgm:spPr/>
    </dgm:pt>
    <dgm:pt modelId="{203AB4DD-EE3B-4277-834B-8A34BF4FE247}" type="pres">
      <dgm:prSet presAssocID="{38A67B5F-94C9-4F9F-9157-BAE395A11DA6}" presName="space" presStyleCnt="0"/>
      <dgm:spPr/>
    </dgm:pt>
    <dgm:pt modelId="{AA5304C3-B772-4E00-8EE7-EC585FCE5DA3}" type="pres">
      <dgm:prSet presAssocID="{0AEC5351-D527-4C5E-B837-81C4CE919FC7}" presName="linV" presStyleCnt="0"/>
      <dgm:spPr/>
    </dgm:pt>
    <dgm:pt modelId="{4A48DE1F-DEC7-48B2-8968-0E6DB280168D}" type="pres">
      <dgm:prSet presAssocID="{0AEC5351-D527-4C5E-B837-81C4CE919FC7}" presName="spVertical1" presStyleCnt="0"/>
      <dgm:spPr/>
    </dgm:pt>
    <dgm:pt modelId="{4B9FE7B1-56A7-4628-8B41-722979A2D66F}" type="pres">
      <dgm:prSet presAssocID="{0AEC5351-D527-4C5E-B837-81C4CE919FC7}" presName="parTx" presStyleLbl="revTx" presStyleIdx="1" presStyleCnt="9" custScaleX="172572" custScaleY="415286" custLinFactX="-39203" custLinFactNeighborX="-100000" custLinFactNeighborY="6086">
        <dgm:presLayoutVars>
          <dgm:chMax val="0"/>
          <dgm:chPref val="0"/>
          <dgm:bulletEnabled val="1"/>
        </dgm:presLayoutVars>
      </dgm:prSet>
      <dgm:spPr/>
      <dgm:t>
        <a:bodyPr/>
        <a:lstStyle/>
        <a:p>
          <a:endParaRPr lang="ru-RU"/>
        </a:p>
      </dgm:t>
    </dgm:pt>
    <dgm:pt modelId="{2F414054-3E76-4AE1-8E2F-E9170ACF626E}" type="pres">
      <dgm:prSet presAssocID="{0AEC5351-D527-4C5E-B837-81C4CE919FC7}" presName="spVertical2" presStyleCnt="0"/>
      <dgm:spPr/>
    </dgm:pt>
    <dgm:pt modelId="{7C8C5CFC-2BD9-48D9-B3C3-F8AE0D6CB01D}" type="pres">
      <dgm:prSet presAssocID="{0AEC5351-D527-4C5E-B837-81C4CE919FC7}" presName="spVertical3" presStyleCnt="0"/>
      <dgm:spPr/>
    </dgm:pt>
    <dgm:pt modelId="{A83CB37B-7EC5-42D2-8C4E-27BC497622A1}" type="pres">
      <dgm:prSet presAssocID="{5DE7B4A4-BEEB-4886-8D3C-D2B773799C83}" presName="space" presStyleCnt="0"/>
      <dgm:spPr/>
    </dgm:pt>
    <dgm:pt modelId="{36DD8153-B2FF-4BBF-9E49-DD125AA9267C}" type="pres">
      <dgm:prSet presAssocID="{B79C31CB-F1DA-43B8-8365-50FFDCD21AC8}" presName="linV" presStyleCnt="0"/>
      <dgm:spPr/>
    </dgm:pt>
    <dgm:pt modelId="{56E16291-3979-4568-B38C-81BCB5B1F17E}" type="pres">
      <dgm:prSet presAssocID="{B79C31CB-F1DA-43B8-8365-50FFDCD21AC8}" presName="spVertical1" presStyleCnt="0"/>
      <dgm:spPr/>
    </dgm:pt>
    <dgm:pt modelId="{157601CB-B767-4D63-994A-894AE417D36C}" type="pres">
      <dgm:prSet presAssocID="{B79C31CB-F1DA-43B8-8365-50FFDCD21AC8}" presName="parTx" presStyleLbl="revTx" presStyleIdx="2" presStyleCnt="9" custScaleX="172572" custScaleY="415286" custLinFactX="-8909" custLinFactNeighborX="-100000" custLinFactNeighborY="6086">
        <dgm:presLayoutVars>
          <dgm:chMax val="0"/>
          <dgm:chPref val="0"/>
          <dgm:bulletEnabled val="1"/>
        </dgm:presLayoutVars>
      </dgm:prSet>
      <dgm:spPr/>
      <dgm:t>
        <a:bodyPr/>
        <a:lstStyle/>
        <a:p>
          <a:endParaRPr lang="ru-RU"/>
        </a:p>
      </dgm:t>
    </dgm:pt>
    <dgm:pt modelId="{8CFF570C-FC70-4F88-B868-10FCD352BD8C}" type="pres">
      <dgm:prSet presAssocID="{B79C31CB-F1DA-43B8-8365-50FFDCD21AC8}" presName="spVertical2" presStyleCnt="0"/>
      <dgm:spPr/>
    </dgm:pt>
    <dgm:pt modelId="{6BCDC342-7DBB-4F65-8E86-2BDAD11FD557}" type="pres">
      <dgm:prSet presAssocID="{B79C31CB-F1DA-43B8-8365-50FFDCD21AC8}" presName="spVertical3" presStyleCnt="0"/>
      <dgm:spPr/>
    </dgm:pt>
    <dgm:pt modelId="{9FDE2844-ADE9-4D6E-9704-6E4B115C0E83}" type="pres">
      <dgm:prSet presAssocID="{3F1E8EC6-D207-4169-B699-087E3F54DE92}" presName="space" presStyleCnt="0"/>
      <dgm:spPr/>
    </dgm:pt>
    <dgm:pt modelId="{23981652-02A7-4667-94A2-DAD808B30C45}" type="pres">
      <dgm:prSet presAssocID="{B27854A6-267C-4671-B1CB-A079C6CD4E9E}" presName="linV" presStyleCnt="0"/>
      <dgm:spPr/>
    </dgm:pt>
    <dgm:pt modelId="{BB4F4C94-01AC-4D39-B0FB-CBCC253A4D3C}" type="pres">
      <dgm:prSet presAssocID="{B27854A6-267C-4671-B1CB-A079C6CD4E9E}" presName="spVertical1" presStyleCnt="0"/>
      <dgm:spPr/>
    </dgm:pt>
    <dgm:pt modelId="{E359A290-9F80-4638-8747-FCD12E12B69B}" type="pres">
      <dgm:prSet presAssocID="{B27854A6-267C-4671-B1CB-A079C6CD4E9E}" presName="parTx" presStyleLbl="revTx" presStyleIdx="3" presStyleCnt="9" custScaleX="172572" custScaleY="415286" custLinFactNeighborX="-74825" custLinFactNeighborY="6086">
        <dgm:presLayoutVars>
          <dgm:chMax val="0"/>
          <dgm:chPref val="0"/>
          <dgm:bulletEnabled val="1"/>
        </dgm:presLayoutVars>
      </dgm:prSet>
      <dgm:spPr/>
      <dgm:t>
        <a:bodyPr/>
        <a:lstStyle/>
        <a:p>
          <a:endParaRPr lang="ru-RU"/>
        </a:p>
      </dgm:t>
    </dgm:pt>
    <dgm:pt modelId="{F2B1C1FC-4D84-4701-968A-34E5AB513DDF}" type="pres">
      <dgm:prSet presAssocID="{B27854A6-267C-4671-B1CB-A079C6CD4E9E}" presName="spVertical2" presStyleCnt="0"/>
      <dgm:spPr/>
    </dgm:pt>
    <dgm:pt modelId="{A8F30FFB-7704-4C32-BD1D-AFE402BD79AB}" type="pres">
      <dgm:prSet presAssocID="{B27854A6-267C-4671-B1CB-A079C6CD4E9E}" presName="spVertical3" presStyleCnt="0"/>
      <dgm:spPr/>
    </dgm:pt>
    <dgm:pt modelId="{91F126E9-FD17-470B-A27B-6E4A4A0D780C}" type="pres">
      <dgm:prSet presAssocID="{4A7840F9-3710-4DD3-9105-F013848C4A63}" presName="space" presStyleCnt="0"/>
      <dgm:spPr/>
    </dgm:pt>
    <dgm:pt modelId="{A22A2664-B0D8-4DFE-B2ED-DD9C67C45E5A}" type="pres">
      <dgm:prSet presAssocID="{C4B18E93-0FED-463A-A634-CC439FCF570A}" presName="linV" presStyleCnt="0"/>
      <dgm:spPr/>
    </dgm:pt>
    <dgm:pt modelId="{CFF65B95-2281-4BF8-AF6D-40464B4541C1}" type="pres">
      <dgm:prSet presAssocID="{C4B18E93-0FED-463A-A634-CC439FCF570A}" presName="spVertical1" presStyleCnt="0"/>
      <dgm:spPr/>
    </dgm:pt>
    <dgm:pt modelId="{5495B3A3-3196-4E1E-BA61-B8446AC683D0}" type="pres">
      <dgm:prSet presAssocID="{C4B18E93-0FED-463A-A634-CC439FCF570A}" presName="parTx" presStyleLbl="revTx" presStyleIdx="4" presStyleCnt="9" custScaleX="172572" custScaleY="415286" custLinFactNeighborX="-40739" custLinFactNeighborY="6086">
        <dgm:presLayoutVars>
          <dgm:chMax val="0"/>
          <dgm:chPref val="0"/>
          <dgm:bulletEnabled val="1"/>
        </dgm:presLayoutVars>
      </dgm:prSet>
      <dgm:spPr/>
      <dgm:t>
        <a:bodyPr/>
        <a:lstStyle/>
        <a:p>
          <a:endParaRPr lang="ru-RU"/>
        </a:p>
      </dgm:t>
    </dgm:pt>
    <dgm:pt modelId="{F954C5F3-C893-4C61-99A6-DD97EC7938E9}" type="pres">
      <dgm:prSet presAssocID="{C4B18E93-0FED-463A-A634-CC439FCF570A}" presName="spVertical2" presStyleCnt="0"/>
      <dgm:spPr/>
    </dgm:pt>
    <dgm:pt modelId="{F33781AC-717A-450E-BAFA-EC7E11F25B38}" type="pres">
      <dgm:prSet presAssocID="{C4B18E93-0FED-463A-A634-CC439FCF570A}" presName="spVertical3" presStyleCnt="0"/>
      <dgm:spPr/>
    </dgm:pt>
    <dgm:pt modelId="{D889CA71-459A-4B8A-8FCC-F53F47C5191A}" type="pres">
      <dgm:prSet presAssocID="{55B0545E-7402-4658-B4B6-A7E1F58889DC}" presName="space" presStyleCnt="0"/>
      <dgm:spPr/>
    </dgm:pt>
    <dgm:pt modelId="{2D0CACE2-9D24-4EF9-BDC0-A845331C9A4D}" type="pres">
      <dgm:prSet presAssocID="{6335A32C-2EF9-46B0-B3AA-FCEAA715C9F1}" presName="linV" presStyleCnt="0"/>
      <dgm:spPr/>
    </dgm:pt>
    <dgm:pt modelId="{7AC75CFD-42B8-4858-87B4-0E015C1A6EA9}" type="pres">
      <dgm:prSet presAssocID="{6335A32C-2EF9-46B0-B3AA-FCEAA715C9F1}" presName="spVertical1" presStyleCnt="0"/>
      <dgm:spPr/>
    </dgm:pt>
    <dgm:pt modelId="{6F6555BF-C573-46EF-9C95-BC04AD6B8A8F}" type="pres">
      <dgm:prSet presAssocID="{6335A32C-2EF9-46B0-B3AA-FCEAA715C9F1}" presName="parTx" presStyleLbl="revTx" presStyleIdx="5" presStyleCnt="9" custScaleX="172572" custScaleY="415286" custLinFactNeighborX="-6237" custLinFactNeighborY="6086">
        <dgm:presLayoutVars>
          <dgm:chMax val="0"/>
          <dgm:chPref val="0"/>
          <dgm:bulletEnabled val="1"/>
        </dgm:presLayoutVars>
      </dgm:prSet>
      <dgm:spPr/>
      <dgm:t>
        <a:bodyPr/>
        <a:lstStyle/>
        <a:p>
          <a:endParaRPr lang="ru-RU"/>
        </a:p>
      </dgm:t>
    </dgm:pt>
    <dgm:pt modelId="{BA4C952D-B95F-43E5-98C8-FEE8455D6251}" type="pres">
      <dgm:prSet presAssocID="{6335A32C-2EF9-46B0-B3AA-FCEAA715C9F1}" presName="spVertical2" presStyleCnt="0"/>
      <dgm:spPr/>
    </dgm:pt>
    <dgm:pt modelId="{AEA96975-B475-4C0E-B9F4-391D49071173}" type="pres">
      <dgm:prSet presAssocID="{6335A32C-2EF9-46B0-B3AA-FCEAA715C9F1}" presName="spVertical3" presStyleCnt="0"/>
      <dgm:spPr/>
    </dgm:pt>
    <dgm:pt modelId="{C4316DDC-B016-4071-8107-12FC0AB3727C}" type="pres">
      <dgm:prSet presAssocID="{C8111713-2B01-418C-A70B-445A21F3A13E}" presName="space" presStyleCnt="0"/>
      <dgm:spPr/>
    </dgm:pt>
    <dgm:pt modelId="{53671C7C-424B-4099-B127-7D322CCA2891}" type="pres">
      <dgm:prSet presAssocID="{1372E9ED-AA4D-42D1-B2C3-41EAAC12F2B3}" presName="linV" presStyleCnt="0"/>
      <dgm:spPr/>
    </dgm:pt>
    <dgm:pt modelId="{AD68E82E-6591-4CA6-8C1E-F9EAA4DA8348}" type="pres">
      <dgm:prSet presAssocID="{1372E9ED-AA4D-42D1-B2C3-41EAAC12F2B3}" presName="spVertical1" presStyleCnt="0"/>
      <dgm:spPr/>
    </dgm:pt>
    <dgm:pt modelId="{0381E7FF-2B56-43CC-8D5D-60C82C882EB7}" type="pres">
      <dgm:prSet presAssocID="{1372E9ED-AA4D-42D1-B2C3-41EAAC12F2B3}" presName="parTx" presStyleLbl="revTx" presStyleIdx="6" presStyleCnt="9" custScaleX="172572" custScaleY="415286" custLinFactNeighborX="27431" custLinFactNeighborY="6086">
        <dgm:presLayoutVars>
          <dgm:chMax val="0"/>
          <dgm:chPref val="0"/>
          <dgm:bulletEnabled val="1"/>
        </dgm:presLayoutVars>
      </dgm:prSet>
      <dgm:spPr/>
      <dgm:t>
        <a:bodyPr/>
        <a:lstStyle/>
        <a:p>
          <a:endParaRPr lang="ru-RU"/>
        </a:p>
      </dgm:t>
    </dgm:pt>
    <dgm:pt modelId="{FD13437F-2762-4258-A58A-C02903A1CEFD}" type="pres">
      <dgm:prSet presAssocID="{1372E9ED-AA4D-42D1-B2C3-41EAAC12F2B3}" presName="spVertical2" presStyleCnt="0"/>
      <dgm:spPr/>
    </dgm:pt>
    <dgm:pt modelId="{93C5CC0A-3278-4818-95D0-4F0ABDF4C0AB}" type="pres">
      <dgm:prSet presAssocID="{1372E9ED-AA4D-42D1-B2C3-41EAAC12F2B3}" presName="spVertical3" presStyleCnt="0"/>
      <dgm:spPr/>
    </dgm:pt>
    <dgm:pt modelId="{B0CABB29-18E9-4CA6-99FC-90CBD912C371}" type="pres">
      <dgm:prSet presAssocID="{CE75BA8D-1F57-4B4D-A489-EA400DD21A2B}" presName="space" presStyleCnt="0"/>
      <dgm:spPr/>
    </dgm:pt>
    <dgm:pt modelId="{D1F93907-AB00-4D11-9969-52BFEDFB3C75}" type="pres">
      <dgm:prSet presAssocID="{7DDF474B-43E6-48B0-982E-94AF961A0E05}" presName="linV" presStyleCnt="0"/>
      <dgm:spPr/>
    </dgm:pt>
    <dgm:pt modelId="{F315496E-5A88-4E65-9A0D-ADF0BB4AB0CD}" type="pres">
      <dgm:prSet presAssocID="{7DDF474B-43E6-48B0-982E-94AF961A0E05}" presName="spVertical1" presStyleCnt="0"/>
      <dgm:spPr/>
    </dgm:pt>
    <dgm:pt modelId="{44DB1B72-2C51-464A-B519-7ED74B14DB4C}" type="pres">
      <dgm:prSet presAssocID="{7DDF474B-43E6-48B0-982E-94AF961A0E05}" presName="parTx" presStyleLbl="revTx" presStyleIdx="7" presStyleCnt="9" custScaleX="172572" custScaleY="415286" custLinFactNeighborX="61516" custLinFactNeighborY="6086">
        <dgm:presLayoutVars>
          <dgm:chMax val="0"/>
          <dgm:chPref val="0"/>
          <dgm:bulletEnabled val="1"/>
        </dgm:presLayoutVars>
      </dgm:prSet>
      <dgm:spPr/>
      <dgm:t>
        <a:bodyPr/>
        <a:lstStyle/>
        <a:p>
          <a:endParaRPr lang="ru-RU"/>
        </a:p>
      </dgm:t>
    </dgm:pt>
    <dgm:pt modelId="{A69FFE37-EA1C-412A-B920-440DCE02016C}" type="pres">
      <dgm:prSet presAssocID="{7DDF474B-43E6-48B0-982E-94AF961A0E05}" presName="spVertical2" presStyleCnt="0"/>
      <dgm:spPr/>
    </dgm:pt>
    <dgm:pt modelId="{E56B9705-D2C6-4830-94CB-0DB9027F596D}" type="pres">
      <dgm:prSet presAssocID="{7DDF474B-43E6-48B0-982E-94AF961A0E05}" presName="spVertical3" presStyleCnt="0"/>
      <dgm:spPr/>
    </dgm:pt>
    <dgm:pt modelId="{747ABA84-B910-48D6-949C-FE75456A4D24}" type="pres">
      <dgm:prSet presAssocID="{34A9D239-CDCB-4020-AA1C-26E8B455CABB}" presName="space" presStyleCnt="0"/>
      <dgm:spPr/>
    </dgm:pt>
    <dgm:pt modelId="{1F6D6EC6-0B3C-4864-BD85-B9B223E1A33B}" type="pres">
      <dgm:prSet presAssocID="{A5B55591-6747-4250-9F7C-6F16FE9F2115}" presName="linV" presStyleCnt="0"/>
      <dgm:spPr/>
    </dgm:pt>
    <dgm:pt modelId="{3CAEE535-AF27-4B8E-AD05-6B7E8AB68829}" type="pres">
      <dgm:prSet presAssocID="{A5B55591-6747-4250-9F7C-6F16FE9F2115}" presName="spVertical1" presStyleCnt="0"/>
      <dgm:spPr/>
    </dgm:pt>
    <dgm:pt modelId="{6016450E-0DF1-4BD0-97AA-F6B14EE35903}" type="pres">
      <dgm:prSet presAssocID="{A5B55591-6747-4250-9F7C-6F16FE9F2115}" presName="parTx" presStyleLbl="revTx" presStyleIdx="8" presStyleCnt="9" custScaleX="172572" custScaleY="415286" custLinFactNeighborX="95601" custLinFactNeighborY="6086">
        <dgm:presLayoutVars>
          <dgm:chMax val="0"/>
          <dgm:chPref val="0"/>
          <dgm:bulletEnabled val="1"/>
        </dgm:presLayoutVars>
      </dgm:prSet>
      <dgm:spPr/>
      <dgm:t>
        <a:bodyPr/>
        <a:lstStyle/>
        <a:p>
          <a:endParaRPr lang="ru-RU"/>
        </a:p>
      </dgm:t>
    </dgm:pt>
    <dgm:pt modelId="{1C67EF0F-595A-428B-B626-EDDC75CA3990}" type="pres">
      <dgm:prSet presAssocID="{A5B55591-6747-4250-9F7C-6F16FE9F2115}" presName="spVertical2" presStyleCnt="0"/>
      <dgm:spPr/>
    </dgm:pt>
    <dgm:pt modelId="{A1867594-7CCE-41FC-8815-7EAD87B7274D}" type="pres">
      <dgm:prSet presAssocID="{A5B55591-6747-4250-9F7C-6F16FE9F2115}" presName="spVertical3" presStyleCnt="0"/>
      <dgm:spPr/>
    </dgm:pt>
    <dgm:pt modelId="{9397F906-1110-45AD-A278-5738DD75DE4F}" type="pres">
      <dgm:prSet presAssocID="{F86C4F39-18BA-47FE-BDF3-04F367C0EBAF}" presName="padding2" presStyleCnt="0"/>
      <dgm:spPr/>
    </dgm:pt>
    <dgm:pt modelId="{161EA6EC-A08F-4017-9906-47F79607C50A}" type="pres">
      <dgm:prSet presAssocID="{F86C4F39-18BA-47FE-BDF3-04F367C0EBAF}" presName="negArrow" presStyleCnt="0"/>
      <dgm:spPr/>
    </dgm:pt>
    <dgm:pt modelId="{C5C73565-374E-4889-B8D9-03F7F6D55D10}" type="pres">
      <dgm:prSet presAssocID="{F86C4F39-18BA-47FE-BDF3-04F367C0EBAF}" presName="backgroundArrow" presStyleLbl="node1" presStyleIdx="0" presStyleCnt="1" custScaleY="415286" custLinFactNeighborY="-8943"/>
      <dgm:spPr/>
      <dgm:t>
        <a:bodyPr/>
        <a:lstStyle/>
        <a:p>
          <a:endParaRPr lang="ru-RU"/>
        </a:p>
      </dgm:t>
    </dgm:pt>
  </dgm:ptLst>
  <dgm:cxnLst>
    <dgm:cxn modelId="{DF6AE32D-D6E6-4BE3-B14C-C7FF1B9D5972}" srcId="{F86C4F39-18BA-47FE-BDF3-04F367C0EBAF}" destId="{0AEC5351-D527-4C5E-B837-81C4CE919FC7}" srcOrd="1" destOrd="0" parTransId="{77D08A39-4FA3-49B8-BEBC-5E49B0E4D68E}" sibTransId="{5DE7B4A4-BEEB-4886-8D3C-D2B773799C83}"/>
    <dgm:cxn modelId="{F1D4544E-784C-41FC-88D3-72255A5A9C87}" srcId="{F86C4F39-18BA-47FE-BDF3-04F367C0EBAF}" destId="{B79C31CB-F1DA-43B8-8365-50FFDCD21AC8}" srcOrd="2" destOrd="0" parTransId="{234BD1DA-02D4-4231-A924-A692557BBBAE}" sibTransId="{3F1E8EC6-D207-4169-B699-087E3F54DE92}"/>
    <dgm:cxn modelId="{CEA24A88-C7C4-4E2C-BD27-9D1BEF628EE7}" srcId="{F86C4F39-18BA-47FE-BDF3-04F367C0EBAF}" destId="{29EE4D6B-1BD8-459F-84CD-5159F8B3CBF4}" srcOrd="0" destOrd="0" parTransId="{92147080-016A-487C-878E-0139C46D09DC}" sibTransId="{38A67B5F-94C9-4F9F-9157-BAE395A11DA6}"/>
    <dgm:cxn modelId="{FE9586B3-D92E-4BE0-913B-A710454CA3A5}" type="presOf" srcId="{F86C4F39-18BA-47FE-BDF3-04F367C0EBAF}" destId="{248F272B-DDD1-413B-A3BB-A8A8F5FAC0CE}" srcOrd="0" destOrd="0" presId="urn:microsoft.com/office/officeart/2005/8/layout/hProcess3"/>
    <dgm:cxn modelId="{B6D07DA5-1EF2-40E4-B811-D54232556952}" type="presOf" srcId="{B27854A6-267C-4671-B1CB-A079C6CD4E9E}" destId="{E359A290-9F80-4638-8747-FCD12E12B69B}" srcOrd="0" destOrd="0" presId="urn:microsoft.com/office/officeart/2005/8/layout/hProcess3"/>
    <dgm:cxn modelId="{A7CD4A25-D3CD-4E69-A869-5ABEFC92AB20}" srcId="{F86C4F39-18BA-47FE-BDF3-04F367C0EBAF}" destId="{7DDF474B-43E6-48B0-982E-94AF961A0E05}" srcOrd="7" destOrd="0" parTransId="{A9E55CA1-3E29-43D1-A1BD-0EF33C02EC85}" sibTransId="{34A9D239-CDCB-4020-AA1C-26E8B455CABB}"/>
    <dgm:cxn modelId="{BDC9C46C-F199-45C5-B74F-9416A7F4FF50}" srcId="{F86C4F39-18BA-47FE-BDF3-04F367C0EBAF}" destId="{6335A32C-2EF9-46B0-B3AA-FCEAA715C9F1}" srcOrd="5" destOrd="0" parTransId="{409823CF-E949-4B46-941C-122AF92026E3}" sibTransId="{C8111713-2B01-418C-A70B-445A21F3A13E}"/>
    <dgm:cxn modelId="{0E989DD9-7A5C-40B1-8C4B-0959FA217B2D}" type="presOf" srcId="{6335A32C-2EF9-46B0-B3AA-FCEAA715C9F1}" destId="{6F6555BF-C573-46EF-9C95-BC04AD6B8A8F}" srcOrd="0" destOrd="0" presId="urn:microsoft.com/office/officeart/2005/8/layout/hProcess3"/>
    <dgm:cxn modelId="{8AACEA91-586A-4442-8FCC-704D8A8702F3}" type="presOf" srcId="{A5B55591-6747-4250-9F7C-6F16FE9F2115}" destId="{6016450E-0DF1-4BD0-97AA-F6B14EE35903}" srcOrd="0" destOrd="0" presId="urn:microsoft.com/office/officeart/2005/8/layout/hProcess3"/>
    <dgm:cxn modelId="{FCC50E3B-A45E-461A-A424-63729ED994A7}" type="presOf" srcId="{1372E9ED-AA4D-42D1-B2C3-41EAAC12F2B3}" destId="{0381E7FF-2B56-43CC-8D5D-60C82C882EB7}" srcOrd="0" destOrd="0" presId="urn:microsoft.com/office/officeart/2005/8/layout/hProcess3"/>
    <dgm:cxn modelId="{B8B23E9F-C4A9-4E67-B8B9-AB55D57C88EE}" srcId="{F86C4F39-18BA-47FE-BDF3-04F367C0EBAF}" destId="{1372E9ED-AA4D-42D1-B2C3-41EAAC12F2B3}" srcOrd="6" destOrd="0" parTransId="{57DB747E-F753-42FF-8D83-36FBC2E2EDD0}" sibTransId="{CE75BA8D-1F57-4B4D-A489-EA400DD21A2B}"/>
    <dgm:cxn modelId="{D3E89F87-28BF-4F26-8425-93C93AAA6FB5}" type="presOf" srcId="{7DDF474B-43E6-48B0-982E-94AF961A0E05}" destId="{44DB1B72-2C51-464A-B519-7ED74B14DB4C}" srcOrd="0" destOrd="0" presId="urn:microsoft.com/office/officeart/2005/8/layout/hProcess3"/>
    <dgm:cxn modelId="{E606A486-E406-46F4-9925-B35CA55C07F6}" type="presOf" srcId="{0AEC5351-D527-4C5E-B837-81C4CE919FC7}" destId="{4B9FE7B1-56A7-4628-8B41-722979A2D66F}" srcOrd="0" destOrd="0" presId="urn:microsoft.com/office/officeart/2005/8/layout/hProcess3"/>
    <dgm:cxn modelId="{781C74AF-7456-415B-9DC0-B2457F6E6D0B}" type="presOf" srcId="{C4B18E93-0FED-463A-A634-CC439FCF570A}" destId="{5495B3A3-3196-4E1E-BA61-B8446AC683D0}" srcOrd="0" destOrd="0" presId="urn:microsoft.com/office/officeart/2005/8/layout/hProcess3"/>
    <dgm:cxn modelId="{49FDC29E-E189-4787-926A-C4076DA12758}" srcId="{F86C4F39-18BA-47FE-BDF3-04F367C0EBAF}" destId="{C4B18E93-0FED-463A-A634-CC439FCF570A}" srcOrd="4" destOrd="0" parTransId="{B8B33C53-C6D2-4FD9-B4CD-417F64167F02}" sibTransId="{55B0545E-7402-4658-B4B6-A7E1F58889DC}"/>
    <dgm:cxn modelId="{49968EAE-1299-4C03-8CA3-FF9090A2CD0C}" type="presOf" srcId="{29EE4D6B-1BD8-459F-84CD-5159F8B3CBF4}" destId="{D24F1CC9-4C73-4101-B71C-BE6FD9D14E73}" srcOrd="0" destOrd="0" presId="urn:microsoft.com/office/officeart/2005/8/layout/hProcess3"/>
    <dgm:cxn modelId="{CF7F0818-6E85-4B53-8602-471C6D787E59}" srcId="{F86C4F39-18BA-47FE-BDF3-04F367C0EBAF}" destId="{B27854A6-267C-4671-B1CB-A079C6CD4E9E}" srcOrd="3" destOrd="0" parTransId="{AF6561BC-F35D-4B76-977F-DE0A57639C67}" sibTransId="{4A7840F9-3710-4DD3-9105-F013848C4A63}"/>
    <dgm:cxn modelId="{6FC67359-88D0-4436-9B02-B5F6624C68A4}" type="presOf" srcId="{B79C31CB-F1DA-43B8-8365-50FFDCD21AC8}" destId="{157601CB-B767-4D63-994A-894AE417D36C}" srcOrd="0" destOrd="0" presId="urn:microsoft.com/office/officeart/2005/8/layout/hProcess3"/>
    <dgm:cxn modelId="{F191AE11-7369-4B58-B66F-ECAFA21070CF}" srcId="{F86C4F39-18BA-47FE-BDF3-04F367C0EBAF}" destId="{A5B55591-6747-4250-9F7C-6F16FE9F2115}" srcOrd="8" destOrd="0" parTransId="{48624273-0BD7-4AB3-A131-1CFCDF222879}" sibTransId="{52364E41-BEDD-440E-83DB-7205204C0289}"/>
    <dgm:cxn modelId="{B0AAA124-BEFE-4FFE-94A0-4E019468A7A9}" type="presParOf" srcId="{248F272B-DDD1-413B-A3BB-A8A8F5FAC0CE}" destId="{668FE0B7-637C-4BCE-A43C-71A0EED81C04}" srcOrd="0" destOrd="0" presId="urn:microsoft.com/office/officeart/2005/8/layout/hProcess3"/>
    <dgm:cxn modelId="{E98CC1C5-A7E0-491F-9B86-D730604DA7FF}" type="presParOf" srcId="{248F272B-DDD1-413B-A3BB-A8A8F5FAC0CE}" destId="{2B4999DF-4DCC-49C5-8A80-4CE518532439}" srcOrd="1" destOrd="0" presId="urn:microsoft.com/office/officeart/2005/8/layout/hProcess3"/>
    <dgm:cxn modelId="{A3C66A96-352E-4869-8C48-6375CC9AB0CC}" type="presParOf" srcId="{2B4999DF-4DCC-49C5-8A80-4CE518532439}" destId="{91099635-C804-426A-8474-18A3137B7F89}" srcOrd="0" destOrd="0" presId="urn:microsoft.com/office/officeart/2005/8/layout/hProcess3"/>
    <dgm:cxn modelId="{09FEBEA5-F913-4A20-BE92-D5DD023AA404}" type="presParOf" srcId="{2B4999DF-4DCC-49C5-8A80-4CE518532439}" destId="{E6B03309-D023-4969-B820-3E480AF40A2D}" srcOrd="1" destOrd="0" presId="urn:microsoft.com/office/officeart/2005/8/layout/hProcess3"/>
    <dgm:cxn modelId="{FAB1FCBA-8DDB-4B37-9416-AE888DD0432C}" type="presParOf" srcId="{E6B03309-D023-4969-B820-3E480AF40A2D}" destId="{196332C0-3509-41BC-9467-7ACB808DA183}" srcOrd="0" destOrd="0" presId="urn:microsoft.com/office/officeart/2005/8/layout/hProcess3"/>
    <dgm:cxn modelId="{DDFB3C7A-885B-4DE6-9C8B-71351ADE13E1}" type="presParOf" srcId="{E6B03309-D023-4969-B820-3E480AF40A2D}" destId="{D24F1CC9-4C73-4101-B71C-BE6FD9D14E73}" srcOrd="1" destOrd="0" presId="urn:microsoft.com/office/officeart/2005/8/layout/hProcess3"/>
    <dgm:cxn modelId="{CDA5CAE7-C97E-41DE-A48E-496B753F2A90}" type="presParOf" srcId="{E6B03309-D023-4969-B820-3E480AF40A2D}" destId="{B5F00A03-2B9B-4129-AE9E-689E0731FFE1}" srcOrd="2" destOrd="0" presId="urn:microsoft.com/office/officeart/2005/8/layout/hProcess3"/>
    <dgm:cxn modelId="{48C2E39C-ABD0-40D9-B869-C844661379F7}" type="presParOf" srcId="{E6B03309-D023-4969-B820-3E480AF40A2D}" destId="{CE24A002-B476-43D9-BB42-B040377A3250}" srcOrd="3" destOrd="0" presId="urn:microsoft.com/office/officeart/2005/8/layout/hProcess3"/>
    <dgm:cxn modelId="{A2394696-F58C-4443-AEA6-490B752318FC}" type="presParOf" srcId="{2B4999DF-4DCC-49C5-8A80-4CE518532439}" destId="{203AB4DD-EE3B-4277-834B-8A34BF4FE247}" srcOrd="2" destOrd="0" presId="urn:microsoft.com/office/officeart/2005/8/layout/hProcess3"/>
    <dgm:cxn modelId="{DB2A9AD0-3D3D-4D0D-BD14-7D3AAE0FADD0}" type="presParOf" srcId="{2B4999DF-4DCC-49C5-8A80-4CE518532439}" destId="{AA5304C3-B772-4E00-8EE7-EC585FCE5DA3}" srcOrd="3" destOrd="0" presId="urn:microsoft.com/office/officeart/2005/8/layout/hProcess3"/>
    <dgm:cxn modelId="{8694D23B-975A-4F59-A651-E1018A6E24BE}" type="presParOf" srcId="{AA5304C3-B772-4E00-8EE7-EC585FCE5DA3}" destId="{4A48DE1F-DEC7-48B2-8968-0E6DB280168D}" srcOrd="0" destOrd="0" presId="urn:microsoft.com/office/officeart/2005/8/layout/hProcess3"/>
    <dgm:cxn modelId="{999FEF10-7C03-4ADC-9A8A-4A271DBBFECB}" type="presParOf" srcId="{AA5304C3-B772-4E00-8EE7-EC585FCE5DA3}" destId="{4B9FE7B1-56A7-4628-8B41-722979A2D66F}" srcOrd="1" destOrd="0" presId="urn:microsoft.com/office/officeart/2005/8/layout/hProcess3"/>
    <dgm:cxn modelId="{49D9A943-20FE-455A-9147-BDF209C87289}" type="presParOf" srcId="{AA5304C3-B772-4E00-8EE7-EC585FCE5DA3}" destId="{2F414054-3E76-4AE1-8E2F-E9170ACF626E}" srcOrd="2" destOrd="0" presId="urn:microsoft.com/office/officeart/2005/8/layout/hProcess3"/>
    <dgm:cxn modelId="{0E0B2A37-6020-49A6-B5C1-5B3342A300DB}" type="presParOf" srcId="{AA5304C3-B772-4E00-8EE7-EC585FCE5DA3}" destId="{7C8C5CFC-2BD9-48D9-B3C3-F8AE0D6CB01D}" srcOrd="3" destOrd="0" presId="urn:microsoft.com/office/officeart/2005/8/layout/hProcess3"/>
    <dgm:cxn modelId="{34DBEC42-F04E-446E-8FEE-BDC630D76B5E}" type="presParOf" srcId="{2B4999DF-4DCC-49C5-8A80-4CE518532439}" destId="{A83CB37B-7EC5-42D2-8C4E-27BC497622A1}" srcOrd="4" destOrd="0" presId="urn:microsoft.com/office/officeart/2005/8/layout/hProcess3"/>
    <dgm:cxn modelId="{924CDDA6-C8AD-4D0A-AA2B-E4DB8FCC5BE0}" type="presParOf" srcId="{2B4999DF-4DCC-49C5-8A80-4CE518532439}" destId="{36DD8153-B2FF-4BBF-9E49-DD125AA9267C}" srcOrd="5" destOrd="0" presId="urn:microsoft.com/office/officeart/2005/8/layout/hProcess3"/>
    <dgm:cxn modelId="{3D1AD00C-F83D-4097-9E89-A912DD388D09}" type="presParOf" srcId="{36DD8153-B2FF-4BBF-9E49-DD125AA9267C}" destId="{56E16291-3979-4568-B38C-81BCB5B1F17E}" srcOrd="0" destOrd="0" presId="urn:microsoft.com/office/officeart/2005/8/layout/hProcess3"/>
    <dgm:cxn modelId="{1F3BEC81-BE32-4596-9965-383AD1086349}" type="presParOf" srcId="{36DD8153-B2FF-4BBF-9E49-DD125AA9267C}" destId="{157601CB-B767-4D63-994A-894AE417D36C}" srcOrd="1" destOrd="0" presId="urn:microsoft.com/office/officeart/2005/8/layout/hProcess3"/>
    <dgm:cxn modelId="{2B6E4476-6262-41A2-863E-3442544A8463}" type="presParOf" srcId="{36DD8153-B2FF-4BBF-9E49-DD125AA9267C}" destId="{8CFF570C-FC70-4F88-B868-10FCD352BD8C}" srcOrd="2" destOrd="0" presId="urn:microsoft.com/office/officeart/2005/8/layout/hProcess3"/>
    <dgm:cxn modelId="{59BB186C-C49F-4400-BC76-4680866A35CE}" type="presParOf" srcId="{36DD8153-B2FF-4BBF-9E49-DD125AA9267C}" destId="{6BCDC342-7DBB-4F65-8E86-2BDAD11FD557}" srcOrd="3" destOrd="0" presId="urn:microsoft.com/office/officeart/2005/8/layout/hProcess3"/>
    <dgm:cxn modelId="{B03D5AB5-816D-4F8A-8152-2DB7BBE91BD9}" type="presParOf" srcId="{2B4999DF-4DCC-49C5-8A80-4CE518532439}" destId="{9FDE2844-ADE9-4D6E-9704-6E4B115C0E83}" srcOrd="6" destOrd="0" presId="urn:microsoft.com/office/officeart/2005/8/layout/hProcess3"/>
    <dgm:cxn modelId="{2124D892-3721-4EFC-9BF4-D6F1691C1E9F}" type="presParOf" srcId="{2B4999DF-4DCC-49C5-8A80-4CE518532439}" destId="{23981652-02A7-4667-94A2-DAD808B30C45}" srcOrd="7" destOrd="0" presId="urn:microsoft.com/office/officeart/2005/8/layout/hProcess3"/>
    <dgm:cxn modelId="{79C6D3E8-0B97-4C29-830B-673A5329B558}" type="presParOf" srcId="{23981652-02A7-4667-94A2-DAD808B30C45}" destId="{BB4F4C94-01AC-4D39-B0FB-CBCC253A4D3C}" srcOrd="0" destOrd="0" presId="urn:microsoft.com/office/officeart/2005/8/layout/hProcess3"/>
    <dgm:cxn modelId="{3AD8D128-2E94-4861-8FE0-526BA4E83B22}" type="presParOf" srcId="{23981652-02A7-4667-94A2-DAD808B30C45}" destId="{E359A290-9F80-4638-8747-FCD12E12B69B}" srcOrd="1" destOrd="0" presId="urn:microsoft.com/office/officeart/2005/8/layout/hProcess3"/>
    <dgm:cxn modelId="{04538F67-486B-44CC-8E97-A9FDCA2637EF}" type="presParOf" srcId="{23981652-02A7-4667-94A2-DAD808B30C45}" destId="{F2B1C1FC-4D84-4701-968A-34E5AB513DDF}" srcOrd="2" destOrd="0" presId="urn:microsoft.com/office/officeart/2005/8/layout/hProcess3"/>
    <dgm:cxn modelId="{58F4112B-D705-4309-AC65-ED360E3A7BEC}" type="presParOf" srcId="{23981652-02A7-4667-94A2-DAD808B30C45}" destId="{A8F30FFB-7704-4C32-BD1D-AFE402BD79AB}" srcOrd="3" destOrd="0" presId="urn:microsoft.com/office/officeart/2005/8/layout/hProcess3"/>
    <dgm:cxn modelId="{31408561-86D4-489A-B377-4FE597F89EEF}" type="presParOf" srcId="{2B4999DF-4DCC-49C5-8A80-4CE518532439}" destId="{91F126E9-FD17-470B-A27B-6E4A4A0D780C}" srcOrd="8" destOrd="0" presId="urn:microsoft.com/office/officeart/2005/8/layout/hProcess3"/>
    <dgm:cxn modelId="{BD753061-4F4F-48C8-9FD5-FA7FDCCA3FFD}" type="presParOf" srcId="{2B4999DF-4DCC-49C5-8A80-4CE518532439}" destId="{A22A2664-B0D8-4DFE-B2ED-DD9C67C45E5A}" srcOrd="9" destOrd="0" presId="urn:microsoft.com/office/officeart/2005/8/layout/hProcess3"/>
    <dgm:cxn modelId="{77254DB6-6F22-4839-A535-19DD73301AD3}" type="presParOf" srcId="{A22A2664-B0D8-4DFE-B2ED-DD9C67C45E5A}" destId="{CFF65B95-2281-4BF8-AF6D-40464B4541C1}" srcOrd="0" destOrd="0" presId="urn:microsoft.com/office/officeart/2005/8/layout/hProcess3"/>
    <dgm:cxn modelId="{1485AEB3-CE45-49DB-AD49-575DD7B4A680}" type="presParOf" srcId="{A22A2664-B0D8-4DFE-B2ED-DD9C67C45E5A}" destId="{5495B3A3-3196-4E1E-BA61-B8446AC683D0}" srcOrd="1" destOrd="0" presId="urn:microsoft.com/office/officeart/2005/8/layout/hProcess3"/>
    <dgm:cxn modelId="{DBA54041-9909-4DD9-9B4F-827A51C00C3E}" type="presParOf" srcId="{A22A2664-B0D8-4DFE-B2ED-DD9C67C45E5A}" destId="{F954C5F3-C893-4C61-99A6-DD97EC7938E9}" srcOrd="2" destOrd="0" presId="urn:microsoft.com/office/officeart/2005/8/layout/hProcess3"/>
    <dgm:cxn modelId="{E44FFE48-6BF8-4AE4-8CCF-81BCC20F966D}" type="presParOf" srcId="{A22A2664-B0D8-4DFE-B2ED-DD9C67C45E5A}" destId="{F33781AC-717A-450E-BAFA-EC7E11F25B38}" srcOrd="3" destOrd="0" presId="urn:microsoft.com/office/officeart/2005/8/layout/hProcess3"/>
    <dgm:cxn modelId="{896E0647-25E9-42A8-A8D7-F411E787F5B8}" type="presParOf" srcId="{2B4999DF-4DCC-49C5-8A80-4CE518532439}" destId="{D889CA71-459A-4B8A-8FCC-F53F47C5191A}" srcOrd="10" destOrd="0" presId="urn:microsoft.com/office/officeart/2005/8/layout/hProcess3"/>
    <dgm:cxn modelId="{BBDC1A67-06DF-4ACF-8FAC-128119D6D983}" type="presParOf" srcId="{2B4999DF-4DCC-49C5-8A80-4CE518532439}" destId="{2D0CACE2-9D24-4EF9-BDC0-A845331C9A4D}" srcOrd="11" destOrd="0" presId="urn:microsoft.com/office/officeart/2005/8/layout/hProcess3"/>
    <dgm:cxn modelId="{3B73C2F5-9966-4E88-8CEE-8486093AE1A3}" type="presParOf" srcId="{2D0CACE2-9D24-4EF9-BDC0-A845331C9A4D}" destId="{7AC75CFD-42B8-4858-87B4-0E015C1A6EA9}" srcOrd="0" destOrd="0" presId="urn:microsoft.com/office/officeart/2005/8/layout/hProcess3"/>
    <dgm:cxn modelId="{B8F9C150-336C-448B-B2EF-AEB5884410B8}" type="presParOf" srcId="{2D0CACE2-9D24-4EF9-BDC0-A845331C9A4D}" destId="{6F6555BF-C573-46EF-9C95-BC04AD6B8A8F}" srcOrd="1" destOrd="0" presId="urn:microsoft.com/office/officeart/2005/8/layout/hProcess3"/>
    <dgm:cxn modelId="{366AD9AC-51E2-4BCB-8BAA-46BA3264BD49}" type="presParOf" srcId="{2D0CACE2-9D24-4EF9-BDC0-A845331C9A4D}" destId="{BA4C952D-B95F-43E5-98C8-FEE8455D6251}" srcOrd="2" destOrd="0" presId="urn:microsoft.com/office/officeart/2005/8/layout/hProcess3"/>
    <dgm:cxn modelId="{F6AE403B-DDA2-4877-BB4F-F2576E0819BB}" type="presParOf" srcId="{2D0CACE2-9D24-4EF9-BDC0-A845331C9A4D}" destId="{AEA96975-B475-4C0E-B9F4-391D49071173}" srcOrd="3" destOrd="0" presId="urn:microsoft.com/office/officeart/2005/8/layout/hProcess3"/>
    <dgm:cxn modelId="{E73E9E12-183A-40D6-9C17-22D7DAD13994}" type="presParOf" srcId="{2B4999DF-4DCC-49C5-8A80-4CE518532439}" destId="{C4316DDC-B016-4071-8107-12FC0AB3727C}" srcOrd="12" destOrd="0" presId="urn:microsoft.com/office/officeart/2005/8/layout/hProcess3"/>
    <dgm:cxn modelId="{E2F0293F-3C0F-4CB9-B87E-711304E82BB9}" type="presParOf" srcId="{2B4999DF-4DCC-49C5-8A80-4CE518532439}" destId="{53671C7C-424B-4099-B127-7D322CCA2891}" srcOrd="13" destOrd="0" presId="urn:microsoft.com/office/officeart/2005/8/layout/hProcess3"/>
    <dgm:cxn modelId="{9E10D2C6-7FC9-4415-B98E-3B7DF32971C7}" type="presParOf" srcId="{53671C7C-424B-4099-B127-7D322CCA2891}" destId="{AD68E82E-6591-4CA6-8C1E-F9EAA4DA8348}" srcOrd="0" destOrd="0" presId="urn:microsoft.com/office/officeart/2005/8/layout/hProcess3"/>
    <dgm:cxn modelId="{DB42A65E-EEC9-4FC0-8133-6C68B3D5DF05}" type="presParOf" srcId="{53671C7C-424B-4099-B127-7D322CCA2891}" destId="{0381E7FF-2B56-43CC-8D5D-60C82C882EB7}" srcOrd="1" destOrd="0" presId="urn:microsoft.com/office/officeart/2005/8/layout/hProcess3"/>
    <dgm:cxn modelId="{3BD43093-8C5A-454A-BB4A-6603920BCCC3}" type="presParOf" srcId="{53671C7C-424B-4099-B127-7D322CCA2891}" destId="{FD13437F-2762-4258-A58A-C02903A1CEFD}" srcOrd="2" destOrd="0" presId="urn:microsoft.com/office/officeart/2005/8/layout/hProcess3"/>
    <dgm:cxn modelId="{7D3320B1-509C-47CE-86E5-4C1E5C7283B3}" type="presParOf" srcId="{53671C7C-424B-4099-B127-7D322CCA2891}" destId="{93C5CC0A-3278-4818-95D0-4F0ABDF4C0AB}" srcOrd="3" destOrd="0" presId="urn:microsoft.com/office/officeart/2005/8/layout/hProcess3"/>
    <dgm:cxn modelId="{68FD216F-2FFF-4B2B-9324-801E3E7A1C7C}" type="presParOf" srcId="{2B4999DF-4DCC-49C5-8A80-4CE518532439}" destId="{B0CABB29-18E9-4CA6-99FC-90CBD912C371}" srcOrd="14" destOrd="0" presId="urn:microsoft.com/office/officeart/2005/8/layout/hProcess3"/>
    <dgm:cxn modelId="{B916B885-960D-482C-9523-9B5718206D51}" type="presParOf" srcId="{2B4999DF-4DCC-49C5-8A80-4CE518532439}" destId="{D1F93907-AB00-4D11-9969-52BFEDFB3C75}" srcOrd="15" destOrd="0" presId="urn:microsoft.com/office/officeart/2005/8/layout/hProcess3"/>
    <dgm:cxn modelId="{047BDC3A-47CF-4966-AE49-F6F770AF1620}" type="presParOf" srcId="{D1F93907-AB00-4D11-9969-52BFEDFB3C75}" destId="{F315496E-5A88-4E65-9A0D-ADF0BB4AB0CD}" srcOrd="0" destOrd="0" presId="urn:microsoft.com/office/officeart/2005/8/layout/hProcess3"/>
    <dgm:cxn modelId="{6B166939-261F-4E74-8FEE-084A899CBADE}" type="presParOf" srcId="{D1F93907-AB00-4D11-9969-52BFEDFB3C75}" destId="{44DB1B72-2C51-464A-B519-7ED74B14DB4C}" srcOrd="1" destOrd="0" presId="urn:microsoft.com/office/officeart/2005/8/layout/hProcess3"/>
    <dgm:cxn modelId="{D784BF9E-9D68-46C0-A318-79C061BF16C7}" type="presParOf" srcId="{D1F93907-AB00-4D11-9969-52BFEDFB3C75}" destId="{A69FFE37-EA1C-412A-B920-440DCE02016C}" srcOrd="2" destOrd="0" presId="urn:microsoft.com/office/officeart/2005/8/layout/hProcess3"/>
    <dgm:cxn modelId="{8F369DAA-8506-4C54-836A-7CF90CDF6559}" type="presParOf" srcId="{D1F93907-AB00-4D11-9969-52BFEDFB3C75}" destId="{E56B9705-D2C6-4830-94CB-0DB9027F596D}" srcOrd="3" destOrd="0" presId="urn:microsoft.com/office/officeart/2005/8/layout/hProcess3"/>
    <dgm:cxn modelId="{C99C6AB6-22DF-4C63-86A1-F917ACE29D3A}" type="presParOf" srcId="{2B4999DF-4DCC-49C5-8A80-4CE518532439}" destId="{747ABA84-B910-48D6-949C-FE75456A4D24}" srcOrd="16" destOrd="0" presId="urn:microsoft.com/office/officeart/2005/8/layout/hProcess3"/>
    <dgm:cxn modelId="{8D792F01-0223-48EE-9F6A-76476AB4D4BB}" type="presParOf" srcId="{2B4999DF-4DCC-49C5-8A80-4CE518532439}" destId="{1F6D6EC6-0B3C-4864-BD85-B9B223E1A33B}" srcOrd="17" destOrd="0" presId="urn:microsoft.com/office/officeart/2005/8/layout/hProcess3"/>
    <dgm:cxn modelId="{4B095FEC-D487-4623-8D5A-D7AC72896747}" type="presParOf" srcId="{1F6D6EC6-0B3C-4864-BD85-B9B223E1A33B}" destId="{3CAEE535-AF27-4B8E-AD05-6B7E8AB68829}" srcOrd="0" destOrd="0" presId="urn:microsoft.com/office/officeart/2005/8/layout/hProcess3"/>
    <dgm:cxn modelId="{04031664-78D9-4407-B29B-09A73B7E79F6}" type="presParOf" srcId="{1F6D6EC6-0B3C-4864-BD85-B9B223E1A33B}" destId="{6016450E-0DF1-4BD0-97AA-F6B14EE35903}" srcOrd="1" destOrd="0" presId="urn:microsoft.com/office/officeart/2005/8/layout/hProcess3"/>
    <dgm:cxn modelId="{A126C249-D1D3-4A5A-8436-FA45FE0907FE}" type="presParOf" srcId="{1F6D6EC6-0B3C-4864-BD85-B9B223E1A33B}" destId="{1C67EF0F-595A-428B-B626-EDDC75CA3990}" srcOrd="2" destOrd="0" presId="urn:microsoft.com/office/officeart/2005/8/layout/hProcess3"/>
    <dgm:cxn modelId="{92536C15-BA0D-4184-A5ED-ABDFDF488A70}" type="presParOf" srcId="{1F6D6EC6-0B3C-4864-BD85-B9B223E1A33B}" destId="{A1867594-7CCE-41FC-8815-7EAD87B7274D}" srcOrd="3" destOrd="0" presId="urn:microsoft.com/office/officeart/2005/8/layout/hProcess3"/>
    <dgm:cxn modelId="{5F96B735-7197-40D4-A520-8D14BCECEE50}" type="presParOf" srcId="{2B4999DF-4DCC-49C5-8A80-4CE518532439}" destId="{9397F906-1110-45AD-A278-5738DD75DE4F}" srcOrd="18" destOrd="0" presId="urn:microsoft.com/office/officeart/2005/8/layout/hProcess3"/>
    <dgm:cxn modelId="{B26959D6-E61E-42AF-8BE4-6981D036ED42}" type="presParOf" srcId="{2B4999DF-4DCC-49C5-8A80-4CE518532439}" destId="{161EA6EC-A08F-4017-9906-47F79607C50A}" srcOrd="19" destOrd="0" presId="urn:microsoft.com/office/officeart/2005/8/layout/hProcess3"/>
    <dgm:cxn modelId="{19B73EBE-6F32-4F72-8509-45C76811025E}" type="presParOf" srcId="{2B4999DF-4DCC-49C5-8A80-4CE518532439}" destId="{C5C73565-374E-4889-B8D9-03F7F6D55D10}" srcOrd="20" destOrd="0" presId="urn:microsoft.com/office/officeart/2005/8/layout/hProcess3"/>
  </dgm:cxnLst>
  <dgm:bg/>
  <dgm:whole/>
  <dgm:extLst>
    <a:ext uri="http://schemas.microsoft.com/office/drawing/2008/diagram">
      <dsp:dataModelExt xmlns=""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B682DB6-CE82-4CF5-B8E5-D60B83BCF5C9}">
      <dsp:nvSpPr>
        <dsp:cNvPr id="0" name=""/>
        <dsp:cNvSpPr/>
      </dsp:nvSpPr>
      <dsp:spPr>
        <a:xfrm>
          <a:off x="642049" y="2914"/>
          <a:ext cx="3735171" cy="779115"/>
        </a:xfrm>
        <a:prstGeom prst="roundRect">
          <a:avLst>
            <a:gd name="adj" fmla="val 10000"/>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kk-KZ" sz="2400" kern="1200" dirty="0" smtClean="0"/>
            <a:t>Ұжым еңбегінің нәтижелері</a:t>
          </a:r>
          <a:endParaRPr lang="ru-RU" sz="2400" kern="1200" dirty="0"/>
        </a:p>
      </dsp:txBody>
      <dsp:txXfrm>
        <a:off x="642049" y="2914"/>
        <a:ext cx="3735171" cy="779115"/>
      </dsp:txXfrm>
    </dsp:sp>
    <dsp:sp modelId="{293847A1-44C6-4BCD-B8E9-8D320BCB82D3}">
      <dsp:nvSpPr>
        <dsp:cNvPr id="0" name=""/>
        <dsp:cNvSpPr/>
      </dsp:nvSpPr>
      <dsp:spPr>
        <a:xfrm>
          <a:off x="1015566" y="782029"/>
          <a:ext cx="373517" cy="584336"/>
        </a:xfrm>
        <a:custGeom>
          <a:avLst/>
          <a:gdLst/>
          <a:ahLst/>
          <a:cxnLst/>
          <a:rect l="0" t="0" r="0" b="0"/>
          <a:pathLst>
            <a:path>
              <a:moveTo>
                <a:pt x="0" y="0"/>
              </a:moveTo>
              <a:lnTo>
                <a:pt x="0" y="584336"/>
              </a:lnTo>
              <a:lnTo>
                <a:pt x="373517" y="584336"/>
              </a:lnTo>
            </a:path>
          </a:pathLst>
        </a:custGeom>
        <a:noFill/>
        <a:ln w="425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CDD1914-DEDB-44C2-A889-45B22D29E8CA}">
      <dsp:nvSpPr>
        <dsp:cNvPr id="0" name=""/>
        <dsp:cNvSpPr/>
      </dsp:nvSpPr>
      <dsp:spPr>
        <a:xfrm>
          <a:off x="1389083" y="976808"/>
          <a:ext cx="2988137" cy="779115"/>
        </a:xfrm>
        <a:prstGeom prst="roundRect">
          <a:avLst>
            <a:gd name="adj" fmla="val 10000"/>
          </a:avLst>
        </a:prstGeom>
        <a:solidFill>
          <a:schemeClr val="lt1">
            <a:alpha val="90000"/>
            <a:hueOff val="0"/>
            <a:satOff val="0"/>
            <a:lumOff val="0"/>
            <a:alphaOff val="0"/>
          </a:schemeClr>
        </a:solidFill>
        <a:ln w="425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kk-KZ" sz="1600" kern="1200" dirty="0" smtClean="0"/>
            <a:t>Ұйым табысы</a:t>
          </a:r>
          <a:endParaRPr lang="ru-RU" sz="1600" kern="1200" dirty="0"/>
        </a:p>
      </dsp:txBody>
      <dsp:txXfrm>
        <a:off x="1389083" y="976808"/>
        <a:ext cx="2988137" cy="779115"/>
      </dsp:txXfrm>
    </dsp:sp>
    <dsp:sp modelId="{50323D8B-324D-4110-8560-6E339B0494C5}">
      <dsp:nvSpPr>
        <dsp:cNvPr id="0" name=""/>
        <dsp:cNvSpPr/>
      </dsp:nvSpPr>
      <dsp:spPr>
        <a:xfrm>
          <a:off x="1015566" y="782029"/>
          <a:ext cx="373517" cy="1558230"/>
        </a:xfrm>
        <a:custGeom>
          <a:avLst/>
          <a:gdLst/>
          <a:ahLst/>
          <a:cxnLst/>
          <a:rect l="0" t="0" r="0" b="0"/>
          <a:pathLst>
            <a:path>
              <a:moveTo>
                <a:pt x="0" y="0"/>
              </a:moveTo>
              <a:lnTo>
                <a:pt x="0" y="1558230"/>
              </a:lnTo>
              <a:lnTo>
                <a:pt x="373517" y="1558230"/>
              </a:lnTo>
            </a:path>
          </a:pathLst>
        </a:custGeom>
        <a:noFill/>
        <a:ln w="425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C9BB567-D181-4FA3-A0B9-56282B5CE825}">
      <dsp:nvSpPr>
        <dsp:cNvPr id="0" name=""/>
        <dsp:cNvSpPr/>
      </dsp:nvSpPr>
      <dsp:spPr>
        <a:xfrm>
          <a:off x="1389083" y="1950702"/>
          <a:ext cx="2988137" cy="779115"/>
        </a:xfrm>
        <a:prstGeom prst="roundRect">
          <a:avLst>
            <a:gd name="adj" fmla="val 10000"/>
          </a:avLst>
        </a:prstGeom>
        <a:solidFill>
          <a:schemeClr val="lt1">
            <a:alpha val="90000"/>
            <a:hueOff val="0"/>
            <a:satOff val="0"/>
            <a:lumOff val="0"/>
            <a:alphaOff val="0"/>
          </a:schemeClr>
        </a:solidFill>
        <a:ln w="425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kk-KZ" sz="1600" kern="1200" dirty="0" smtClean="0"/>
            <a:t>Өнім мөлшері мен сапасы</a:t>
          </a:r>
          <a:endParaRPr lang="ru-RU" sz="1600" kern="1200" dirty="0"/>
        </a:p>
      </dsp:txBody>
      <dsp:txXfrm>
        <a:off x="1389083" y="1950702"/>
        <a:ext cx="2988137" cy="779115"/>
      </dsp:txXfrm>
    </dsp:sp>
    <dsp:sp modelId="{191D0D15-C151-409F-9A29-871EC95824BF}">
      <dsp:nvSpPr>
        <dsp:cNvPr id="0" name=""/>
        <dsp:cNvSpPr/>
      </dsp:nvSpPr>
      <dsp:spPr>
        <a:xfrm>
          <a:off x="1015566" y="782029"/>
          <a:ext cx="373517" cy="2532124"/>
        </a:xfrm>
        <a:custGeom>
          <a:avLst/>
          <a:gdLst/>
          <a:ahLst/>
          <a:cxnLst/>
          <a:rect l="0" t="0" r="0" b="0"/>
          <a:pathLst>
            <a:path>
              <a:moveTo>
                <a:pt x="0" y="0"/>
              </a:moveTo>
              <a:lnTo>
                <a:pt x="0" y="2532124"/>
              </a:lnTo>
              <a:lnTo>
                <a:pt x="373517" y="2532124"/>
              </a:lnTo>
            </a:path>
          </a:pathLst>
        </a:custGeom>
        <a:noFill/>
        <a:ln w="425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6A98FE8-B24B-4CE5-9679-7FE24D35BA1D}">
      <dsp:nvSpPr>
        <dsp:cNvPr id="0" name=""/>
        <dsp:cNvSpPr/>
      </dsp:nvSpPr>
      <dsp:spPr>
        <a:xfrm>
          <a:off x="1389083" y="2924596"/>
          <a:ext cx="2988137" cy="779115"/>
        </a:xfrm>
        <a:prstGeom prst="roundRect">
          <a:avLst>
            <a:gd name="adj" fmla="val 10000"/>
          </a:avLst>
        </a:prstGeom>
        <a:solidFill>
          <a:schemeClr val="lt1">
            <a:alpha val="90000"/>
            <a:hueOff val="0"/>
            <a:satOff val="0"/>
            <a:lumOff val="0"/>
            <a:alphaOff val="0"/>
          </a:schemeClr>
        </a:solidFill>
        <a:ln w="425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kk-KZ" sz="1600" kern="1200" dirty="0" smtClean="0"/>
            <a:t>Құндылығы</a:t>
          </a:r>
          <a:endParaRPr lang="ru-RU" sz="1600" kern="1200" dirty="0"/>
        </a:p>
      </dsp:txBody>
      <dsp:txXfrm>
        <a:off x="1389083" y="2924596"/>
        <a:ext cx="2988137" cy="779115"/>
      </dsp:txXfrm>
    </dsp:sp>
    <dsp:sp modelId="{F64C4990-7F59-455A-AC7B-DA60955EB8BB}">
      <dsp:nvSpPr>
        <dsp:cNvPr id="0" name=""/>
        <dsp:cNvSpPr/>
      </dsp:nvSpPr>
      <dsp:spPr>
        <a:xfrm>
          <a:off x="1015566" y="782029"/>
          <a:ext cx="373517" cy="3506018"/>
        </a:xfrm>
        <a:custGeom>
          <a:avLst/>
          <a:gdLst/>
          <a:ahLst/>
          <a:cxnLst/>
          <a:rect l="0" t="0" r="0" b="0"/>
          <a:pathLst>
            <a:path>
              <a:moveTo>
                <a:pt x="0" y="0"/>
              </a:moveTo>
              <a:lnTo>
                <a:pt x="0" y="3506018"/>
              </a:lnTo>
              <a:lnTo>
                <a:pt x="373517" y="3506018"/>
              </a:lnTo>
            </a:path>
          </a:pathLst>
        </a:custGeom>
        <a:noFill/>
        <a:ln w="425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F3838A-5238-4AA2-9EED-E77687E3C987}">
      <dsp:nvSpPr>
        <dsp:cNvPr id="0" name=""/>
        <dsp:cNvSpPr/>
      </dsp:nvSpPr>
      <dsp:spPr>
        <a:xfrm>
          <a:off x="1389083" y="3898490"/>
          <a:ext cx="2988137" cy="779115"/>
        </a:xfrm>
        <a:prstGeom prst="roundRect">
          <a:avLst>
            <a:gd name="adj" fmla="val 10000"/>
          </a:avLst>
        </a:prstGeom>
        <a:solidFill>
          <a:schemeClr val="lt1">
            <a:alpha val="90000"/>
            <a:hueOff val="0"/>
            <a:satOff val="0"/>
            <a:lumOff val="0"/>
            <a:alphaOff val="0"/>
          </a:schemeClr>
        </a:solidFill>
        <a:ln w="425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kk-KZ" sz="1600" kern="1200" dirty="0" smtClean="0"/>
            <a:t>Өнімнің озықтығы</a:t>
          </a:r>
          <a:endParaRPr lang="ru-RU" sz="1600" kern="1200" dirty="0"/>
        </a:p>
      </dsp:txBody>
      <dsp:txXfrm>
        <a:off x="1389083" y="3898490"/>
        <a:ext cx="2988137" cy="779115"/>
      </dsp:txXfrm>
    </dsp:sp>
    <dsp:sp modelId="{13EA3664-2FCB-4C4A-AC10-9F4791A01A5E}">
      <dsp:nvSpPr>
        <dsp:cNvPr id="0" name=""/>
        <dsp:cNvSpPr/>
      </dsp:nvSpPr>
      <dsp:spPr>
        <a:xfrm>
          <a:off x="4766778" y="2914"/>
          <a:ext cx="3735171" cy="779115"/>
        </a:xfrm>
        <a:prstGeom prst="roundRect">
          <a:avLst>
            <a:gd name="adj" fmla="val 10000"/>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kk-KZ" sz="2400" kern="1200" dirty="0" smtClean="0"/>
            <a:t>Психологиялық критерийлер</a:t>
          </a:r>
          <a:endParaRPr lang="ru-RU" sz="2400" kern="1200" dirty="0"/>
        </a:p>
      </dsp:txBody>
      <dsp:txXfrm>
        <a:off x="4766778" y="2914"/>
        <a:ext cx="3735171" cy="779115"/>
      </dsp:txXfrm>
    </dsp:sp>
    <dsp:sp modelId="{0B12C193-6589-4E09-8275-F7E77A58A2FB}">
      <dsp:nvSpPr>
        <dsp:cNvPr id="0" name=""/>
        <dsp:cNvSpPr/>
      </dsp:nvSpPr>
      <dsp:spPr>
        <a:xfrm>
          <a:off x="5140296" y="782029"/>
          <a:ext cx="373517" cy="584336"/>
        </a:xfrm>
        <a:custGeom>
          <a:avLst/>
          <a:gdLst/>
          <a:ahLst/>
          <a:cxnLst/>
          <a:rect l="0" t="0" r="0" b="0"/>
          <a:pathLst>
            <a:path>
              <a:moveTo>
                <a:pt x="0" y="0"/>
              </a:moveTo>
              <a:lnTo>
                <a:pt x="0" y="584336"/>
              </a:lnTo>
              <a:lnTo>
                <a:pt x="373517" y="584336"/>
              </a:lnTo>
            </a:path>
          </a:pathLst>
        </a:custGeom>
        <a:noFill/>
        <a:ln w="425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409B22-9E87-4249-879D-08D90BDAA6D4}">
      <dsp:nvSpPr>
        <dsp:cNvPr id="0" name=""/>
        <dsp:cNvSpPr/>
      </dsp:nvSpPr>
      <dsp:spPr>
        <a:xfrm>
          <a:off x="5513813" y="976808"/>
          <a:ext cx="2988137" cy="779115"/>
        </a:xfrm>
        <a:prstGeom prst="roundRect">
          <a:avLst>
            <a:gd name="adj" fmla="val 10000"/>
          </a:avLst>
        </a:prstGeom>
        <a:solidFill>
          <a:schemeClr val="lt1">
            <a:alpha val="90000"/>
            <a:hueOff val="0"/>
            <a:satOff val="0"/>
            <a:lumOff val="0"/>
            <a:alphaOff val="0"/>
          </a:schemeClr>
        </a:solidFill>
        <a:ln w="425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kk-KZ" sz="1600" kern="1200" dirty="0" smtClean="0"/>
            <a:t>Ұжым мүшелерінің топқп қанағаттануы</a:t>
          </a:r>
          <a:endParaRPr lang="ru-RU" sz="1600" kern="1200" dirty="0"/>
        </a:p>
      </dsp:txBody>
      <dsp:txXfrm>
        <a:off x="5513813" y="976808"/>
        <a:ext cx="2988137" cy="779115"/>
      </dsp:txXfrm>
    </dsp:sp>
    <dsp:sp modelId="{F021DE02-9255-4B6C-9429-E2DC3F9156AB}">
      <dsp:nvSpPr>
        <dsp:cNvPr id="0" name=""/>
        <dsp:cNvSpPr/>
      </dsp:nvSpPr>
      <dsp:spPr>
        <a:xfrm>
          <a:off x="5140296" y="782029"/>
          <a:ext cx="373517" cy="1558230"/>
        </a:xfrm>
        <a:custGeom>
          <a:avLst/>
          <a:gdLst/>
          <a:ahLst/>
          <a:cxnLst/>
          <a:rect l="0" t="0" r="0" b="0"/>
          <a:pathLst>
            <a:path>
              <a:moveTo>
                <a:pt x="0" y="0"/>
              </a:moveTo>
              <a:lnTo>
                <a:pt x="0" y="1558230"/>
              </a:lnTo>
              <a:lnTo>
                <a:pt x="373517" y="1558230"/>
              </a:lnTo>
            </a:path>
          </a:pathLst>
        </a:custGeom>
        <a:noFill/>
        <a:ln w="425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1D1D76-778A-4F93-A3A8-D080757E9C01}">
      <dsp:nvSpPr>
        <dsp:cNvPr id="0" name=""/>
        <dsp:cNvSpPr/>
      </dsp:nvSpPr>
      <dsp:spPr>
        <a:xfrm>
          <a:off x="5513813" y="1950702"/>
          <a:ext cx="2988137" cy="779115"/>
        </a:xfrm>
        <a:prstGeom prst="roundRect">
          <a:avLst>
            <a:gd name="adj" fmla="val 10000"/>
          </a:avLst>
        </a:prstGeom>
        <a:solidFill>
          <a:schemeClr val="lt1">
            <a:alpha val="90000"/>
            <a:hueOff val="0"/>
            <a:satOff val="0"/>
            <a:lumOff val="0"/>
            <a:alphaOff val="0"/>
          </a:schemeClr>
        </a:solidFill>
        <a:ln w="425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kk-KZ" sz="1600" kern="1200" dirty="0" smtClean="0"/>
            <a:t>Ұжым мүшелерінің мотивациясы</a:t>
          </a:r>
          <a:endParaRPr lang="ru-RU" sz="1600" kern="1200" dirty="0"/>
        </a:p>
      </dsp:txBody>
      <dsp:txXfrm>
        <a:off x="5513813" y="1950702"/>
        <a:ext cx="2988137" cy="779115"/>
      </dsp:txXfrm>
    </dsp:sp>
    <dsp:sp modelId="{EEDB3A7E-9953-4DB5-880A-8FDE9A988648}">
      <dsp:nvSpPr>
        <dsp:cNvPr id="0" name=""/>
        <dsp:cNvSpPr/>
      </dsp:nvSpPr>
      <dsp:spPr>
        <a:xfrm>
          <a:off x="5140296" y="782029"/>
          <a:ext cx="373517" cy="2532124"/>
        </a:xfrm>
        <a:custGeom>
          <a:avLst/>
          <a:gdLst/>
          <a:ahLst/>
          <a:cxnLst/>
          <a:rect l="0" t="0" r="0" b="0"/>
          <a:pathLst>
            <a:path>
              <a:moveTo>
                <a:pt x="0" y="0"/>
              </a:moveTo>
              <a:lnTo>
                <a:pt x="0" y="2532124"/>
              </a:lnTo>
              <a:lnTo>
                <a:pt x="373517" y="2532124"/>
              </a:lnTo>
            </a:path>
          </a:pathLst>
        </a:custGeom>
        <a:noFill/>
        <a:ln w="425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6B761A-78B2-4F30-A1E9-3A4555D60D0D}">
      <dsp:nvSpPr>
        <dsp:cNvPr id="0" name=""/>
        <dsp:cNvSpPr/>
      </dsp:nvSpPr>
      <dsp:spPr>
        <a:xfrm>
          <a:off x="5513813" y="2924596"/>
          <a:ext cx="2988137" cy="779115"/>
        </a:xfrm>
        <a:prstGeom prst="roundRect">
          <a:avLst>
            <a:gd name="adj" fmla="val 10000"/>
          </a:avLst>
        </a:prstGeom>
        <a:solidFill>
          <a:schemeClr val="lt1">
            <a:alpha val="90000"/>
            <a:hueOff val="0"/>
            <a:satOff val="0"/>
            <a:lumOff val="0"/>
            <a:alphaOff val="0"/>
          </a:schemeClr>
        </a:solidFill>
        <a:ln w="425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kk-KZ" sz="1600" kern="1200" dirty="0" smtClean="0"/>
            <a:t>Басшының ұжымдағы авторитеті</a:t>
          </a:r>
          <a:endParaRPr lang="ru-RU" sz="1600" kern="1200" dirty="0"/>
        </a:p>
      </dsp:txBody>
      <dsp:txXfrm>
        <a:off x="5513813" y="2924596"/>
        <a:ext cx="2988137" cy="779115"/>
      </dsp:txXfrm>
    </dsp:sp>
    <dsp:sp modelId="{5EC84C66-E673-40B2-83E5-C0314D4F48D4}">
      <dsp:nvSpPr>
        <dsp:cNvPr id="0" name=""/>
        <dsp:cNvSpPr/>
      </dsp:nvSpPr>
      <dsp:spPr>
        <a:xfrm>
          <a:off x="5140296" y="782029"/>
          <a:ext cx="373517" cy="3506018"/>
        </a:xfrm>
        <a:custGeom>
          <a:avLst/>
          <a:gdLst/>
          <a:ahLst/>
          <a:cxnLst/>
          <a:rect l="0" t="0" r="0" b="0"/>
          <a:pathLst>
            <a:path>
              <a:moveTo>
                <a:pt x="0" y="0"/>
              </a:moveTo>
              <a:lnTo>
                <a:pt x="0" y="3506018"/>
              </a:lnTo>
              <a:lnTo>
                <a:pt x="373517" y="3506018"/>
              </a:lnTo>
            </a:path>
          </a:pathLst>
        </a:custGeom>
        <a:noFill/>
        <a:ln w="425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A1394F4-A199-4EA5-8B77-F62B19FAF4FD}">
      <dsp:nvSpPr>
        <dsp:cNvPr id="0" name=""/>
        <dsp:cNvSpPr/>
      </dsp:nvSpPr>
      <dsp:spPr>
        <a:xfrm>
          <a:off x="5513813" y="3898490"/>
          <a:ext cx="2988137" cy="779115"/>
        </a:xfrm>
        <a:prstGeom prst="roundRect">
          <a:avLst>
            <a:gd name="adj" fmla="val 10000"/>
          </a:avLst>
        </a:prstGeom>
        <a:solidFill>
          <a:schemeClr val="lt1">
            <a:alpha val="90000"/>
            <a:hueOff val="0"/>
            <a:satOff val="0"/>
            <a:lumOff val="0"/>
            <a:alphaOff val="0"/>
          </a:schemeClr>
        </a:solidFill>
        <a:ln w="425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kk-KZ" sz="1600" kern="1200" dirty="0" smtClean="0"/>
            <a:t>Ұжымның өз бірлігінне, қызметінің жемістілігіне беретін бағасы</a:t>
          </a:r>
          <a:endParaRPr lang="ru-RU" sz="1600" kern="1200" dirty="0"/>
        </a:p>
      </dsp:txBody>
      <dsp:txXfrm>
        <a:off x="5513813" y="3898490"/>
        <a:ext cx="2988137" cy="77911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22FF071-A2D4-4598-8675-297845890C12}">
      <dsp:nvSpPr>
        <dsp:cNvPr id="0" name=""/>
        <dsp:cNvSpPr/>
      </dsp:nvSpPr>
      <dsp:spPr>
        <a:xfrm rot="216641">
          <a:off x="2017683" y="3149274"/>
          <a:ext cx="2089895" cy="1161052"/>
        </a:xfrm>
        <a:prstGeom prst="roundRect">
          <a:avLst>
            <a:gd name="adj" fmla="val 10000"/>
          </a:avLst>
        </a:prstGeom>
        <a:solidFill>
          <a:schemeClr val="accent1">
            <a:alpha val="90000"/>
            <a:tint val="40000"/>
            <a:hueOff val="0"/>
            <a:satOff val="0"/>
            <a:lumOff val="0"/>
            <a:alphaOff val="0"/>
          </a:schemeClr>
        </a:solidFill>
        <a:ln w="425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kk-KZ" sz="3600" kern="1200" dirty="0" smtClean="0"/>
            <a:t>Шығын</a:t>
          </a:r>
          <a:endParaRPr lang="ru-RU" sz="3600" kern="1200" dirty="0"/>
        </a:p>
      </dsp:txBody>
      <dsp:txXfrm rot="216641">
        <a:off x="2017683" y="3149274"/>
        <a:ext cx="2089895" cy="1161052"/>
      </dsp:txXfrm>
    </dsp:sp>
    <dsp:sp modelId="{4BD42122-FB4D-4DC3-A8AB-4D7207AC3855}">
      <dsp:nvSpPr>
        <dsp:cNvPr id="0" name=""/>
        <dsp:cNvSpPr/>
      </dsp:nvSpPr>
      <dsp:spPr>
        <a:xfrm rot="287779">
          <a:off x="5300437" y="1930586"/>
          <a:ext cx="2089895" cy="1161052"/>
        </a:xfrm>
        <a:prstGeom prst="roundRect">
          <a:avLst>
            <a:gd name="adj" fmla="val 10000"/>
          </a:avLst>
        </a:prstGeom>
        <a:solidFill>
          <a:schemeClr val="accent1">
            <a:alpha val="90000"/>
            <a:tint val="40000"/>
            <a:hueOff val="0"/>
            <a:satOff val="0"/>
            <a:lumOff val="0"/>
            <a:alphaOff val="0"/>
          </a:schemeClr>
        </a:solidFill>
        <a:ln w="425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endParaRPr lang="ru-RU" sz="3600" kern="1200" dirty="0"/>
        </a:p>
      </dsp:txBody>
      <dsp:txXfrm rot="287779">
        <a:off x="5300437" y="1930586"/>
        <a:ext cx="2089895" cy="1161052"/>
      </dsp:txXfrm>
    </dsp:sp>
    <dsp:sp modelId="{5F3221FD-AA21-4F81-82E3-BEBF48E7902C}">
      <dsp:nvSpPr>
        <dsp:cNvPr id="0" name=""/>
        <dsp:cNvSpPr/>
      </dsp:nvSpPr>
      <dsp:spPr>
        <a:xfrm>
          <a:off x="4136605" y="4934474"/>
          <a:ext cx="870789" cy="870789"/>
        </a:xfrm>
        <a:prstGeom prst="triangle">
          <a:avLst/>
        </a:prstGeom>
        <a:solidFill>
          <a:schemeClr val="accent1">
            <a:alpha val="90000"/>
            <a:tint val="40000"/>
            <a:hueOff val="0"/>
            <a:satOff val="0"/>
            <a:lumOff val="0"/>
            <a:alphaOff val="0"/>
          </a:schemeClr>
        </a:solidFill>
        <a:ln w="425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732994C-494E-42D0-BA87-D349CBD48D59}">
      <dsp:nvSpPr>
        <dsp:cNvPr id="0" name=""/>
        <dsp:cNvSpPr/>
      </dsp:nvSpPr>
      <dsp:spPr>
        <a:xfrm rot="307708">
          <a:off x="1958833" y="4561331"/>
          <a:ext cx="5226333" cy="365460"/>
        </a:xfrm>
        <a:prstGeom prst="rect">
          <a:avLst/>
        </a:prstGeom>
        <a:solidFill>
          <a:schemeClr val="accent1">
            <a:alpha val="90000"/>
            <a:tint val="40000"/>
            <a:hueOff val="0"/>
            <a:satOff val="0"/>
            <a:lumOff val="0"/>
            <a:alphaOff val="0"/>
          </a:schemeClr>
        </a:solidFill>
        <a:ln w="425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B5FDEAC-361B-416B-B156-AA5B83B488D6}">
      <dsp:nvSpPr>
        <dsp:cNvPr id="0" name=""/>
        <dsp:cNvSpPr/>
      </dsp:nvSpPr>
      <dsp:spPr>
        <a:xfrm rot="277166">
          <a:off x="5077102" y="3321919"/>
          <a:ext cx="2240742" cy="1244633"/>
        </a:xfrm>
        <a:prstGeom prst="roundRect">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kk-KZ" sz="3700" kern="1200" dirty="0" smtClean="0"/>
            <a:t>Нәтиже </a:t>
          </a:r>
          <a:endParaRPr lang="ru-RU" sz="3700" kern="1200" dirty="0"/>
        </a:p>
      </dsp:txBody>
      <dsp:txXfrm rot="277166">
        <a:off x="5077102" y="3321919"/>
        <a:ext cx="2240742" cy="1244633"/>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42D35FE-33F3-4422-94D0-8A9756D0D350}">
      <dsp:nvSpPr>
        <dsp:cNvPr id="0" name=""/>
        <dsp:cNvSpPr/>
      </dsp:nvSpPr>
      <dsp:spPr>
        <a:xfrm>
          <a:off x="2" y="0"/>
          <a:ext cx="8964483" cy="331236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2533B1-D010-4863-B719-8D0C8E6D43F9}">
      <dsp:nvSpPr>
        <dsp:cNvPr id="0" name=""/>
        <dsp:cNvSpPr/>
      </dsp:nvSpPr>
      <dsp:spPr>
        <a:xfrm>
          <a:off x="1750" y="936101"/>
          <a:ext cx="1120123" cy="1440164"/>
        </a:xfrm>
        <a:prstGeom prst="roundRect">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k-KZ" sz="1400" kern="1200" dirty="0" smtClean="0"/>
            <a:t>Сұранысқа ие өнім шығару</a:t>
          </a:r>
          <a:endParaRPr lang="ru-RU" sz="1400" kern="1200" dirty="0"/>
        </a:p>
      </dsp:txBody>
      <dsp:txXfrm>
        <a:off x="1750" y="936101"/>
        <a:ext cx="1120123" cy="1440164"/>
      </dsp:txXfrm>
    </dsp:sp>
    <dsp:sp modelId="{AF758707-E269-414F-8DC2-4E34CFFC0E71}">
      <dsp:nvSpPr>
        <dsp:cNvPr id="0" name=""/>
        <dsp:cNvSpPr/>
      </dsp:nvSpPr>
      <dsp:spPr>
        <a:xfrm>
          <a:off x="1308561" y="936101"/>
          <a:ext cx="1120123" cy="1440164"/>
        </a:xfrm>
        <a:prstGeom prst="roundRect">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k-KZ" sz="1400" kern="1200" dirty="0" smtClean="0"/>
            <a:t>Озық технологиялар</a:t>
          </a:r>
          <a:endParaRPr lang="ru-RU" sz="1400" kern="1200" dirty="0"/>
        </a:p>
      </dsp:txBody>
      <dsp:txXfrm>
        <a:off x="1308561" y="936101"/>
        <a:ext cx="1120123" cy="1440164"/>
      </dsp:txXfrm>
    </dsp:sp>
    <dsp:sp modelId="{54DCCCFF-5134-4FE7-B11D-E071293CC1AB}">
      <dsp:nvSpPr>
        <dsp:cNvPr id="0" name=""/>
        <dsp:cNvSpPr/>
      </dsp:nvSpPr>
      <dsp:spPr>
        <a:xfrm>
          <a:off x="2615371" y="936101"/>
          <a:ext cx="1120123" cy="1440164"/>
        </a:xfrm>
        <a:prstGeom prst="roundRect">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k-KZ" sz="1400" kern="1200" dirty="0" smtClean="0"/>
            <a:t>Өнім құнын төмендету</a:t>
          </a:r>
          <a:endParaRPr lang="ru-RU" sz="1400" kern="1200" dirty="0"/>
        </a:p>
      </dsp:txBody>
      <dsp:txXfrm>
        <a:off x="2615371" y="936101"/>
        <a:ext cx="1120123" cy="1440164"/>
      </dsp:txXfrm>
    </dsp:sp>
    <dsp:sp modelId="{4D89A5F9-0B95-4FE6-A3C9-187E91429D5B}">
      <dsp:nvSpPr>
        <dsp:cNvPr id="0" name=""/>
        <dsp:cNvSpPr/>
      </dsp:nvSpPr>
      <dsp:spPr>
        <a:xfrm>
          <a:off x="3922182" y="936101"/>
          <a:ext cx="1120123" cy="1440164"/>
        </a:xfrm>
        <a:prstGeom prst="roundRect">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k-KZ" sz="1400" kern="1200" dirty="0" smtClean="0"/>
            <a:t>Өндірісті автоматизациялау</a:t>
          </a:r>
          <a:endParaRPr lang="ru-RU" sz="1400" kern="1200" dirty="0"/>
        </a:p>
      </dsp:txBody>
      <dsp:txXfrm>
        <a:off x="3922182" y="936101"/>
        <a:ext cx="1120123" cy="1440164"/>
      </dsp:txXfrm>
    </dsp:sp>
    <dsp:sp modelId="{125030BB-354B-430A-8FCA-5C5BC981C7A4}">
      <dsp:nvSpPr>
        <dsp:cNvPr id="0" name=""/>
        <dsp:cNvSpPr/>
      </dsp:nvSpPr>
      <dsp:spPr>
        <a:xfrm>
          <a:off x="5228992" y="936101"/>
          <a:ext cx="1120123" cy="1440164"/>
        </a:xfrm>
        <a:prstGeom prst="roundRect">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k-KZ" sz="1400" kern="1200" dirty="0" smtClean="0"/>
            <a:t>Квалификацияланған мамандар</a:t>
          </a:r>
          <a:endParaRPr lang="ru-RU" sz="1400" kern="1200" dirty="0"/>
        </a:p>
      </dsp:txBody>
      <dsp:txXfrm>
        <a:off x="5228992" y="936101"/>
        <a:ext cx="1120123" cy="1440164"/>
      </dsp:txXfrm>
    </dsp:sp>
    <dsp:sp modelId="{121563BF-25AF-49AE-9CF0-CC8E89F9C993}">
      <dsp:nvSpPr>
        <dsp:cNvPr id="0" name=""/>
        <dsp:cNvSpPr/>
      </dsp:nvSpPr>
      <dsp:spPr>
        <a:xfrm>
          <a:off x="6535803" y="936101"/>
          <a:ext cx="1120123" cy="1440164"/>
        </a:xfrm>
        <a:prstGeom prst="roundRect">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k-KZ" sz="1400" kern="1200" dirty="0" smtClean="0"/>
            <a:t>Шикізат сапасын бақылау</a:t>
          </a:r>
          <a:endParaRPr lang="ru-RU" sz="1400" kern="1200" dirty="0"/>
        </a:p>
      </dsp:txBody>
      <dsp:txXfrm>
        <a:off x="6535803" y="936101"/>
        <a:ext cx="1120123" cy="1440164"/>
      </dsp:txXfrm>
    </dsp:sp>
    <dsp:sp modelId="{3A014B6B-F170-4533-9D3D-B530A11BFEFD}">
      <dsp:nvSpPr>
        <dsp:cNvPr id="0" name=""/>
        <dsp:cNvSpPr/>
      </dsp:nvSpPr>
      <dsp:spPr>
        <a:xfrm>
          <a:off x="7842613" y="936101"/>
          <a:ext cx="1120123" cy="1440164"/>
        </a:xfrm>
        <a:prstGeom prst="roundRect">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k-KZ" sz="1400" kern="1200" dirty="0" smtClean="0"/>
            <a:t>Қаржылық саясатты саналы жүргізу</a:t>
          </a:r>
          <a:endParaRPr lang="ru-RU" sz="1400" kern="1200" dirty="0"/>
        </a:p>
      </dsp:txBody>
      <dsp:txXfrm>
        <a:off x="7842613" y="936101"/>
        <a:ext cx="1120123" cy="1440164"/>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5C73565-374E-4889-B8D9-03F7F6D55D10}">
      <dsp:nvSpPr>
        <dsp:cNvPr id="0" name=""/>
        <dsp:cNvSpPr/>
      </dsp:nvSpPr>
      <dsp:spPr>
        <a:xfrm>
          <a:off x="21843" y="0"/>
          <a:ext cx="8920801" cy="3343920"/>
        </a:xfrm>
        <a:prstGeom prst="rightArrow">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16450E-0DF1-4BD0-97AA-F6B14EE35903}">
      <dsp:nvSpPr>
        <dsp:cNvPr id="0" name=""/>
        <dsp:cNvSpPr/>
      </dsp:nvSpPr>
      <dsp:spPr>
        <a:xfrm>
          <a:off x="7779654" y="318132"/>
          <a:ext cx="742303" cy="2743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121920" numCol="1" spcCol="1270" anchor="ctr" anchorCtr="0">
          <a:noAutofit/>
        </a:bodyPr>
        <a:lstStyle/>
        <a:p>
          <a:pPr lvl="0" algn="ctr" defTabSz="533400">
            <a:lnSpc>
              <a:spcPct val="90000"/>
            </a:lnSpc>
            <a:spcBef>
              <a:spcPct val="0"/>
            </a:spcBef>
            <a:spcAft>
              <a:spcPct val="35000"/>
            </a:spcAft>
          </a:pPr>
          <a:r>
            <a:rPr lang="kk-KZ" sz="1200" kern="1200" dirty="0" smtClean="0"/>
            <a:t>Резервтік басқарушыларды тәрбиелеу</a:t>
          </a:r>
          <a:endParaRPr lang="ru-RU" sz="1200" kern="1200" dirty="0"/>
        </a:p>
      </dsp:txBody>
      <dsp:txXfrm>
        <a:off x="7779654" y="318132"/>
        <a:ext cx="742303" cy="2743059"/>
      </dsp:txXfrm>
    </dsp:sp>
    <dsp:sp modelId="{44DB1B72-2C51-464A-B519-7ED74B14DB4C}">
      <dsp:nvSpPr>
        <dsp:cNvPr id="0" name=""/>
        <dsp:cNvSpPr/>
      </dsp:nvSpPr>
      <dsp:spPr>
        <a:xfrm>
          <a:off x="6804709" y="318132"/>
          <a:ext cx="742303" cy="2743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121920" numCol="1" spcCol="1270" anchor="ctr" anchorCtr="0">
          <a:noAutofit/>
        </a:bodyPr>
        <a:lstStyle/>
        <a:p>
          <a:pPr lvl="0" algn="ctr" defTabSz="533400">
            <a:lnSpc>
              <a:spcPct val="90000"/>
            </a:lnSpc>
            <a:spcBef>
              <a:spcPct val="0"/>
            </a:spcBef>
            <a:spcAft>
              <a:spcPct val="35000"/>
            </a:spcAft>
          </a:pPr>
          <a:r>
            <a:rPr lang="kk-KZ" sz="1200" kern="1200" dirty="0" smtClean="0"/>
            <a:t>Нақты еңбек бөлінісі</a:t>
          </a:r>
          <a:endParaRPr lang="ru-RU" sz="1200" kern="1200" dirty="0"/>
        </a:p>
      </dsp:txBody>
      <dsp:txXfrm>
        <a:off x="6804709" y="318132"/>
        <a:ext cx="742303" cy="2743059"/>
      </dsp:txXfrm>
    </dsp:sp>
    <dsp:sp modelId="{0381E7FF-2B56-43CC-8D5D-60C82C882EB7}">
      <dsp:nvSpPr>
        <dsp:cNvPr id="0" name=""/>
        <dsp:cNvSpPr/>
      </dsp:nvSpPr>
      <dsp:spPr>
        <a:xfrm>
          <a:off x="5829764" y="318132"/>
          <a:ext cx="742303" cy="2743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121920" numCol="1" spcCol="1270" anchor="ctr" anchorCtr="0">
          <a:noAutofit/>
        </a:bodyPr>
        <a:lstStyle/>
        <a:p>
          <a:pPr lvl="0" algn="ctr" defTabSz="533400">
            <a:lnSpc>
              <a:spcPct val="90000"/>
            </a:lnSpc>
            <a:spcBef>
              <a:spcPct val="0"/>
            </a:spcBef>
            <a:spcAft>
              <a:spcPct val="35000"/>
            </a:spcAft>
          </a:pPr>
          <a:r>
            <a:rPr lang="kk-KZ" sz="1200" kern="1200" dirty="0" smtClean="0"/>
            <a:t>Қызметкерлер міндетінің нақты регламентациясы</a:t>
          </a:r>
          <a:endParaRPr lang="ru-RU" sz="1200" kern="1200" dirty="0"/>
        </a:p>
      </dsp:txBody>
      <dsp:txXfrm>
        <a:off x="5829764" y="318132"/>
        <a:ext cx="742303" cy="2743059"/>
      </dsp:txXfrm>
    </dsp:sp>
    <dsp:sp modelId="{6F6555BF-C573-46EF-9C95-BC04AD6B8A8F}">
      <dsp:nvSpPr>
        <dsp:cNvPr id="0" name=""/>
        <dsp:cNvSpPr/>
      </dsp:nvSpPr>
      <dsp:spPr>
        <a:xfrm>
          <a:off x="4856613" y="318132"/>
          <a:ext cx="742303" cy="2743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121920" numCol="1" spcCol="1270" anchor="ctr" anchorCtr="0">
          <a:noAutofit/>
        </a:bodyPr>
        <a:lstStyle/>
        <a:p>
          <a:pPr lvl="0" algn="ctr" defTabSz="533400">
            <a:lnSpc>
              <a:spcPct val="90000"/>
            </a:lnSpc>
            <a:spcBef>
              <a:spcPct val="0"/>
            </a:spcBef>
            <a:spcAft>
              <a:spcPct val="35000"/>
            </a:spcAft>
          </a:pPr>
          <a:r>
            <a:rPr lang="kk-KZ" sz="1200" kern="1200" dirty="0" smtClean="0"/>
            <a:t>Перспективті жаңалықтар</a:t>
          </a:r>
          <a:endParaRPr lang="ru-RU" sz="1200" kern="1200" dirty="0"/>
        </a:p>
      </dsp:txBody>
      <dsp:txXfrm>
        <a:off x="4856613" y="318132"/>
        <a:ext cx="742303" cy="2743059"/>
      </dsp:txXfrm>
    </dsp:sp>
    <dsp:sp modelId="{5495B3A3-3196-4E1E-BA61-B8446AC683D0}">
      <dsp:nvSpPr>
        <dsp:cNvPr id="0" name=""/>
        <dsp:cNvSpPr/>
      </dsp:nvSpPr>
      <dsp:spPr>
        <a:xfrm>
          <a:off x="3879874" y="318132"/>
          <a:ext cx="742303" cy="2743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121920" numCol="1" spcCol="1270" anchor="ctr" anchorCtr="0">
          <a:noAutofit/>
        </a:bodyPr>
        <a:lstStyle/>
        <a:p>
          <a:pPr lvl="0" algn="ctr" defTabSz="533400">
            <a:lnSpc>
              <a:spcPct val="90000"/>
            </a:lnSpc>
            <a:spcBef>
              <a:spcPct val="0"/>
            </a:spcBef>
            <a:spcAft>
              <a:spcPct val="35000"/>
            </a:spcAft>
          </a:pPr>
          <a:r>
            <a:rPr lang="kk-KZ" sz="1200" kern="1200" dirty="0" smtClean="0"/>
            <a:t>Саналы әрі “иілгіш” жоспар құру</a:t>
          </a:r>
          <a:endParaRPr lang="ru-RU" sz="1200" kern="1200" dirty="0"/>
        </a:p>
      </dsp:txBody>
      <dsp:txXfrm>
        <a:off x="3879874" y="318132"/>
        <a:ext cx="742303" cy="2743059"/>
      </dsp:txXfrm>
    </dsp:sp>
    <dsp:sp modelId="{E359A290-9F80-4638-8747-FCD12E12B69B}">
      <dsp:nvSpPr>
        <dsp:cNvPr id="0" name=""/>
        <dsp:cNvSpPr/>
      </dsp:nvSpPr>
      <dsp:spPr>
        <a:xfrm>
          <a:off x="2904924" y="318132"/>
          <a:ext cx="742303" cy="2743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121920" numCol="1" spcCol="1270" anchor="ctr" anchorCtr="0">
          <a:noAutofit/>
        </a:bodyPr>
        <a:lstStyle/>
        <a:p>
          <a:pPr lvl="0" algn="ctr" defTabSz="533400">
            <a:lnSpc>
              <a:spcPct val="90000"/>
            </a:lnSpc>
            <a:spcBef>
              <a:spcPct val="0"/>
            </a:spcBef>
            <a:spcAft>
              <a:spcPct val="35000"/>
            </a:spcAft>
          </a:pPr>
          <a:r>
            <a:rPr lang="kk-KZ" sz="1200" kern="1200" dirty="0" smtClean="0"/>
            <a:t>Маркетинг қызметінің болуы</a:t>
          </a:r>
          <a:endParaRPr lang="ru-RU" sz="1200" kern="1200" dirty="0"/>
        </a:p>
      </dsp:txBody>
      <dsp:txXfrm>
        <a:off x="2904924" y="318132"/>
        <a:ext cx="742303" cy="2743059"/>
      </dsp:txXfrm>
    </dsp:sp>
    <dsp:sp modelId="{157601CB-B767-4D63-994A-894AE417D36C}">
      <dsp:nvSpPr>
        <dsp:cNvPr id="0" name=""/>
        <dsp:cNvSpPr/>
      </dsp:nvSpPr>
      <dsp:spPr>
        <a:xfrm>
          <a:off x="1929984" y="318132"/>
          <a:ext cx="742303" cy="2743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121920" numCol="1" spcCol="1270" anchor="ctr" anchorCtr="0">
          <a:noAutofit/>
        </a:bodyPr>
        <a:lstStyle/>
        <a:p>
          <a:pPr lvl="0" algn="ctr" defTabSz="533400">
            <a:lnSpc>
              <a:spcPct val="90000"/>
            </a:lnSpc>
            <a:spcBef>
              <a:spcPct val="0"/>
            </a:spcBef>
            <a:spcAft>
              <a:spcPct val="35000"/>
            </a:spcAft>
          </a:pPr>
          <a:r>
            <a:rPr lang="kk-KZ" sz="1200" kern="1200" dirty="0" smtClean="0"/>
            <a:t>Компетентті орынбасарлар</a:t>
          </a:r>
          <a:endParaRPr lang="ru-RU" sz="1200" kern="1200" dirty="0"/>
        </a:p>
      </dsp:txBody>
      <dsp:txXfrm>
        <a:off x="1929984" y="318132"/>
        <a:ext cx="742303" cy="2743059"/>
      </dsp:txXfrm>
    </dsp:sp>
    <dsp:sp modelId="{4B9FE7B1-56A7-4628-8B41-722979A2D66F}">
      <dsp:nvSpPr>
        <dsp:cNvPr id="0" name=""/>
        <dsp:cNvSpPr/>
      </dsp:nvSpPr>
      <dsp:spPr>
        <a:xfrm>
          <a:off x="971345" y="318132"/>
          <a:ext cx="742303" cy="2743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121920" numCol="1" spcCol="1270" anchor="ctr" anchorCtr="0">
          <a:noAutofit/>
        </a:bodyPr>
        <a:lstStyle/>
        <a:p>
          <a:pPr lvl="0" algn="ctr" defTabSz="533400">
            <a:lnSpc>
              <a:spcPct val="90000"/>
            </a:lnSpc>
            <a:spcBef>
              <a:spcPct val="0"/>
            </a:spcBef>
            <a:spcAft>
              <a:spcPct val="35000"/>
            </a:spcAft>
          </a:pPr>
          <a:r>
            <a:rPr lang="kk-KZ" sz="1200" kern="1200" dirty="0" smtClean="0"/>
            <a:t>Орталықтандыру </a:t>
          </a:r>
          <a:endParaRPr lang="ru-RU" sz="1200" kern="1200" dirty="0"/>
        </a:p>
      </dsp:txBody>
      <dsp:txXfrm>
        <a:off x="971345" y="318132"/>
        <a:ext cx="742303" cy="2743059"/>
      </dsp:txXfrm>
    </dsp:sp>
    <dsp:sp modelId="{D24F1CC9-4C73-4101-B71C-BE6FD9D14E73}">
      <dsp:nvSpPr>
        <dsp:cNvPr id="0" name=""/>
        <dsp:cNvSpPr/>
      </dsp:nvSpPr>
      <dsp:spPr>
        <a:xfrm>
          <a:off x="91663" y="318132"/>
          <a:ext cx="742303" cy="2743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1920" rIns="0" bIns="121920" numCol="1" spcCol="1270" anchor="ctr" anchorCtr="0">
          <a:noAutofit/>
        </a:bodyPr>
        <a:lstStyle/>
        <a:p>
          <a:pPr lvl="0" algn="ctr" defTabSz="533400">
            <a:lnSpc>
              <a:spcPct val="90000"/>
            </a:lnSpc>
            <a:spcBef>
              <a:spcPct val="0"/>
            </a:spcBef>
            <a:spcAft>
              <a:spcPct val="35000"/>
            </a:spcAft>
          </a:pPr>
          <a:r>
            <a:rPr lang="kk-KZ" sz="1200" kern="1200" dirty="0" smtClean="0"/>
            <a:t>Анық ұйымдасқан құрылым</a:t>
          </a:r>
          <a:endParaRPr lang="ru-RU" sz="1200" kern="1200" dirty="0"/>
        </a:p>
      </dsp:txBody>
      <dsp:txXfrm>
        <a:off x="91663" y="318132"/>
        <a:ext cx="742303" cy="274305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5B106E36-FD25-4E2D-B0AA-010F637433A0}" type="datetimeFigureOut">
              <a:rPr lang="ru-RU" smtClean="0"/>
              <a:pPr/>
              <a:t>19.10.2023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19.10.2023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19.10.2023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19.10.2023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19.10.2023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19.10.2023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19.10.2023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19.10.2023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19.10.2023</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19.10.2023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19.10.2023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B106E36-FD25-4E2D-B0AA-010F637433A0}" type="datetimeFigureOut">
              <a:rPr lang="ru-RU" smtClean="0"/>
              <a:pPr/>
              <a:t>19.10.2023</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4.xml"/><Relationship Id="rId3" Type="http://schemas.openxmlformats.org/officeDocument/2006/relationships/diagramLayout" Target="../diagrams/layout3.xml"/><Relationship Id="rId7" Type="http://schemas.openxmlformats.org/officeDocument/2006/relationships/diagramLayout" Target="../diagrams/layout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openxmlformats.org/officeDocument/2006/relationships/diagramData" Target="../diagrams/data4.xml"/><Relationship Id="rId11" Type="http://schemas.microsoft.com/office/2007/relationships/diagramDrawing" Target="../diagrams/drawing4.xml"/><Relationship Id="rId5" Type="http://schemas.openxmlformats.org/officeDocument/2006/relationships/diagramColors" Target="../diagrams/colors3.xml"/><Relationship Id="rId10" Type="http://schemas.microsoft.com/office/2007/relationships/diagramDrawing" Target="../diagrams/drawing3.xml"/><Relationship Id="rId4" Type="http://schemas.openxmlformats.org/officeDocument/2006/relationships/diagramQuickStyle" Target="../diagrams/quickStyle3.xml"/><Relationship Id="rId9" Type="http://schemas.openxmlformats.org/officeDocument/2006/relationships/diagramColors" Target="../diagrams/colors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kk-KZ" sz="2800" dirty="0" smtClean="0"/>
              <a:t>Басшы және лидердің индивидуалды-психологиялық ерекшеліктерін талдау </a:t>
            </a:r>
            <a:r>
              <a:rPr lang="kk-KZ" sz="2800" i="1" dirty="0" smtClean="0"/>
              <a:t>(мәселеге бағытталған тұрғы)</a:t>
            </a:r>
            <a:endParaRPr lang="ru-RU" sz="2800" dirty="0"/>
          </a:p>
        </p:txBody>
      </p:sp>
      <p:sp>
        <p:nvSpPr>
          <p:cNvPr id="3" name="Подзаголовок 2"/>
          <p:cNvSpPr>
            <a:spLocks noGrp="1"/>
          </p:cNvSpPr>
          <p:nvPr>
            <p:ph type="subTitle" idx="1"/>
          </p:nvPr>
        </p:nvSpPr>
        <p:spPr/>
        <p:txBody>
          <a:bodyPr>
            <a:normAutofit/>
          </a:bodyPr>
          <a:lstStyle/>
          <a:p>
            <a:r>
              <a:rPr lang="en-US" dirty="0" smtClean="0"/>
              <a:t> </a:t>
            </a:r>
            <a:r>
              <a:rPr lang="kk-KZ" dirty="0" smtClean="0"/>
              <a:t> </a:t>
            </a:r>
            <a:r>
              <a:rPr lang="kk-KZ" dirty="0" smtClean="0"/>
              <a:t>Токсанбаева Н.К.</a:t>
            </a:r>
            <a:endParaRPr lang="ru-RU" dirty="0" smtClean="0"/>
          </a:p>
        </p:txBody>
      </p:sp>
      <p:pic>
        <p:nvPicPr>
          <p:cNvPr id="4" name="Picture 4" descr="ÐÐ¾ÑÐ¾Ð¶ÐµÐµ Ð¸Ð·Ð¾Ð±ÑÐ°Ð¶ÐµÐ½Ð¸Ðµ">
            <a:extLst>
              <a:ext uri="{FF2B5EF4-FFF2-40B4-BE49-F238E27FC236}">
                <a16:creationId xmlns:a16="http://schemas.microsoft.com/office/drawing/2014/main" xmlns="" id="{8876173E-42FC-435C-899C-5154F964A091}"/>
              </a:ext>
            </a:extLst>
          </p:cNvPr>
          <p:cNvPicPr>
            <a:picLocks noChangeAspect="1" noChangeArrowheads="1"/>
          </p:cNvPicPr>
          <p:nvPr/>
        </p:nvPicPr>
        <p:blipFill>
          <a:blip r:embed="rId2" cstate="print"/>
          <a:srcRect/>
          <a:stretch>
            <a:fillRect/>
          </a:stretch>
        </p:blipFill>
        <p:spPr bwMode="auto">
          <a:xfrm>
            <a:off x="669378" y="4426062"/>
            <a:ext cx="2030413" cy="2046657"/>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332656"/>
            <a:ext cx="8568952" cy="6192688"/>
          </a:xfrm>
        </p:spPr>
        <p:txBody>
          <a:bodyPr>
            <a:noAutofit/>
          </a:bodyPr>
          <a:lstStyle/>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Мен ұжым мүшелері өз басшысын өздері таңдаса екен деймін.</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Өздерінің әлеуметтік-тұрмыстық мәселелерін адамдар өздері шешуі керек, олардың басшысы емес.</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Мен адамдарға сенім арта аламын.</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Қажет болған жағдайда мен адамдарды өз айтқаныммен жүргізе аламын.</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Маған сеніп тапсырған құпияларын сақтай алатынымды адамдар біледі.</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Барлық адамдар тек бір нәрсені – билікті қалайды, мен де сондаймын.</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Мен өзімнің ұжымдастарыма әділетсіздік көрсетіліп жатқанын көрген кезде оларды қорғауға әрдайым дайынмын.</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Жұмыс өнімділігі үшін басшының қайтпас әрі қатігез болғаны тиімді деп есептеймін.</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Мен толықтай жариялылықты қолдаймын.</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Басқарушылықта ең негізгісі – қандай да болсын амалдармен адамдарды жұмыс істеткізу дегенмен келісемін.</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Мен тіпті өзіме ұнамайтын адамдармен бірігіп жұмыс істеп кете аламын.</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Мен барлық қызметкерлерге бұйрықтар мен тапсырмаларды бірдей формада беремін.</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Мен жұмыс барысында өз көзқарастарыма қарама-қарсы пікірледі пайдалануға бейіммін.</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Менің пікірім бойынша, қол астындағы қызметкерлерді қоқынышта ұстай алатын болса ғана басшы жетістікке жете алады.</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Меніңше, мен өз ұжымымның жалпы қажеттіліктерін жақсы білемін.</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Егер адамдардың сынағысы келмейтінін білсем, маған оларды басқару жеңілірек болады.</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Менің ұжымдастарымның жалпы проблемалары мен қиындықтарынің шешілуі мені толғандырады.</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Қызметкер үшін марапат күтуге қарағанда жазадан қорқу әлдеқайда тиімді мотивация екендігіне сенемін.</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Ұжымның жалпы проблемаларын шешу үшін әрекет етуге қабілетті әрі дайын екендігімді сеземін.</a:t>
            </a:r>
          </a:p>
          <a:p>
            <a:pPr marL="360363" indent="-360363" algn="just">
              <a:lnSpc>
                <a:spcPct val="120000"/>
              </a:lnSpc>
              <a:buFont typeface="+mj-lt"/>
              <a:buAutoNum type="arabicPeriod"/>
            </a:pPr>
            <a:r>
              <a:rPr lang="kk-KZ" sz="1300" dirty="0" smtClean="0">
                <a:latin typeface="Times New Roman" pitchFamily="18" charset="0"/>
                <a:cs typeface="Times New Roman" pitchFamily="18" charset="0"/>
              </a:rPr>
              <a:t>Қажет жағдайда мен адамдарды “қиындыққа тап болудан” қорыққандықтан менімен келісетіндей ете аламын.</a:t>
            </a:r>
            <a:endParaRPr lang="ru-RU" sz="1300" dirty="0" smtClean="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433467"/>
          </a:xfrm>
        </p:spPr>
        <p:txBody>
          <a:bodyPr>
            <a:normAutofit fontScale="70000" lnSpcReduction="20000"/>
          </a:bodyPr>
          <a:lstStyle/>
          <a:p>
            <a:pPr marL="0" indent="360363" algn="just">
              <a:buNone/>
            </a:pPr>
            <a:r>
              <a:rPr lang="kk-KZ" dirty="0" smtClean="0"/>
              <a:t>Алынған жауап нәтижелерін төмендегі схема бойынша өңдеңіз:</a:t>
            </a:r>
          </a:p>
          <a:p>
            <a:pPr marL="0" indent="360363" algn="just">
              <a:buFont typeface="+mj-lt"/>
              <a:buAutoNum type="arabicPeriod"/>
            </a:pPr>
            <a:r>
              <a:rPr lang="kk-KZ" dirty="0" smtClean="0"/>
              <a:t>Тақ нөмірлі сөйлемдер бойынша баллдарды қосып шығыңыз (1,3,5, т,б,);</a:t>
            </a:r>
          </a:p>
          <a:p>
            <a:pPr marL="0" indent="360363" algn="just">
              <a:buFont typeface="+mj-lt"/>
              <a:buAutoNum type="arabicPeriod"/>
            </a:pPr>
            <a:r>
              <a:rPr lang="kk-KZ" dirty="0" smtClean="0"/>
              <a:t>Жұп нөмірлі сұрақтар бойынша баллдарды жеке қосып шығыңыз (2, 4, 6, т.б.).</a:t>
            </a:r>
          </a:p>
          <a:p>
            <a:pPr marL="0" indent="360363" algn="just">
              <a:buNone/>
            </a:pPr>
            <a:r>
              <a:rPr lang="kk-KZ" dirty="0" smtClean="0"/>
              <a:t>Бірінші нәтиже сіздің өзіңізді көшбасшы-демократ ретінде қалай қабылдайтындығыңызды, ал екіншісі административті-директивті типті басшы ретінде қалай қабылдайтындығыңызды көрсетеді. Бірінші “көшбасшы” шкаласы бойынша 90 балл, ал екінші “администратор” бойынша 40 балл жинадыңыз делік. Бұл сөздің қызмет барысында 90 пайызға басшылықтың коллегиальды формасына, 40 пайызға административті-директивті ұстанымдарға сүйенетініңізді білдіреді. Егер екі шкала бойынша да төмен баға алған болсаңыз сізді “көшбасшы” деп те, “администратор” деп те атауға келмейді. Бұл жағдайда сіздің басқарушылық қызметіндегі белсенділігіңіз өте төмен деген сөз.</a:t>
            </a:r>
            <a:endParaRPr lang="ru-RU"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8560" y="5517232"/>
            <a:ext cx="8183880" cy="1051560"/>
          </a:xfrm>
        </p:spPr>
        <p:txBody>
          <a:bodyPr/>
          <a:lstStyle/>
          <a:p>
            <a:r>
              <a:rPr lang="kk-KZ" dirty="0" smtClean="0"/>
              <a:t>Менің нәтижелерім</a:t>
            </a:r>
            <a:endParaRPr lang="ru-RU" dirty="0"/>
          </a:p>
        </p:txBody>
      </p:sp>
      <p:sp>
        <p:nvSpPr>
          <p:cNvPr id="4" name="Прямоугольник 3"/>
          <p:cNvSpPr/>
          <p:nvPr/>
        </p:nvSpPr>
        <p:spPr>
          <a:xfrm>
            <a:off x="467544" y="476672"/>
            <a:ext cx="8208912"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b="1" dirty="0" smtClean="0"/>
              <a:t>1. Тәуекелшіл адамсыз ба?</a:t>
            </a:r>
          </a:p>
          <a:p>
            <a:pPr algn="ctr"/>
            <a:r>
              <a:rPr lang="kk-KZ" sz="1600" dirty="0" smtClean="0"/>
              <a:t>2, 5, 9 – сұрақтар – “жоқ”: өзімді сақ әрі зейінді адам деп айта алмаймын;</a:t>
            </a:r>
          </a:p>
          <a:p>
            <a:pPr algn="ctr"/>
            <a:r>
              <a:rPr lang="kk-KZ" sz="1600" dirty="0" smtClean="0"/>
              <a:t>1, 4, 6, 7, 10 – сұрақтар “жоқ”, 3, 8 – “иә” </a:t>
            </a:r>
          </a:p>
          <a:p>
            <a:pPr algn="ctr"/>
            <a:r>
              <a:rPr lang="kk-KZ" sz="1600" dirty="0" smtClean="0"/>
              <a:t>2-ұпай, негізі белгісіз жағдайларға бәске түспеугенді жөн көремін.</a:t>
            </a:r>
            <a:endParaRPr lang="ru-RU" sz="1600" dirty="0"/>
          </a:p>
        </p:txBody>
      </p:sp>
      <p:sp>
        <p:nvSpPr>
          <p:cNvPr id="5" name="Прямоугольник 4"/>
          <p:cNvSpPr/>
          <p:nvPr/>
        </p:nvSpPr>
        <p:spPr>
          <a:xfrm>
            <a:off x="467544" y="1916832"/>
            <a:ext cx="8208912" cy="21602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b="1" dirty="0" smtClean="0">
                <a:solidFill>
                  <a:schemeClr val="tx1"/>
                </a:solidFill>
              </a:rPr>
              <a:t>2. Шешім шығаруда батылсыз ба?</a:t>
            </a:r>
          </a:p>
          <a:p>
            <a:pPr algn="ctr"/>
            <a:r>
              <a:rPr lang="kk-KZ" sz="1600" dirty="0" smtClean="0">
                <a:solidFill>
                  <a:schemeClr val="tx1"/>
                </a:solidFill>
              </a:rPr>
              <a:t> 18 балл</a:t>
            </a:r>
          </a:p>
          <a:p>
            <a:pPr algn="ctr"/>
            <a:r>
              <a:rPr lang="kk-KZ" sz="1600" dirty="0" smtClean="0">
                <a:solidFill>
                  <a:schemeClr val="tx1"/>
                </a:solidFill>
              </a:rPr>
              <a:t>Шешім шығарарда аса мұқият ойланамын, бірақ дереу шешім шығару қажет болса тайсалмаймын. Алайда, шешім шығаруға қанша уақыт берілсе сонша уақыт ойланамын, тіпті күмәнданып, жоғарыдағылармен ақылдасуға тырысамын. Өзіме және өзімнің тәжірибеме көбірек сүйенуім керек екен.</a:t>
            </a:r>
            <a:endParaRPr lang="ru-RU" sz="1600" dirty="0">
              <a:solidFill>
                <a:schemeClr val="tx1"/>
              </a:solidFill>
            </a:endParaRPr>
          </a:p>
        </p:txBody>
      </p:sp>
      <p:sp>
        <p:nvSpPr>
          <p:cNvPr id="6" name="Прямоугольник 5"/>
          <p:cNvSpPr/>
          <p:nvPr/>
        </p:nvSpPr>
        <p:spPr>
          <a:xfrm>
            <a:off x="467544" y="4077072"/>
            <a:ext cx="8208912" cy="18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b="1" dirty="0" smtClean="0"/>
              <a:t>3. Жауапкершілікті адамсыз ба?</a:t>
            </a:r>
          </a:p>
          <a:p>
            <a:pPr algn="ctr"/>
            <a:r>
              <a:rPr lang="kk-KZ" sz="1600" dirty="0" smtClean="0"/>
              <a:t>18 балл</a:t>
            </a:r>
          </a:p>
          <a:p>
            <a:pPr algn="ctr"/>
            <a:r>
              <a:rPr lang="kk-KZ" sz="1600" dirty="0" smtClean="0"/>
              <a:t>Ерік күшім менде отраша. Қиындыққа тап болғанда онымен күресуге дайынмын, бірақ одан айналып өтудің жолы болса, ол амалды да жібермеймін. Берген сөзімде тұрамын, алайда асыра сілтемеймін. Жағымсыз жұмысты бұрқылдап алсам да, артынан орындаймын. Өз еркіммен артық жұмысты өз мойныма алмаймын.</a:t>
            </a:r>
            <a:endParaRPr lang="ru-RU"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45224"/>
            <a:ext cx="8183880" cy="1051560"/>
          </a:xfrm>
        </p:spPr>
        <p:txBody>
          <a:bodyPr/>
          <a:lstStyle/>
          <a:p>
            <a:r>
              <a:rPr lang="kk-KZ" dirty="0" smtClean="0"/>
              <a:t>Менің нәтижелерім</a:t>
            </a:r>
            <a:endParaRPr lang="ru-RU" dirty="0"/>
          </a:p>
        </p:txBody>
      </p:sp>
      <p:sp>
        <p:nvSpPr>
          <p:cNvPr id="4" name="Скругленный прямоугольник 3"/>
          <p:cNvSpPr/>
          <p:nvPr/>
        </p:nvSpPr>
        <p:spPr>
          <a:xfrm>
            <a:off x="467544" y="404664"/>
            <a:ext cx="8208912" cy="1368152"/>
          </a:xfrm>
          <a:prstGeom prst="roundRect">
            <a:avLst/>
          </a:prstGeom>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chemeClr val="tx1"/>
                </a:solidFill>
              </a:rPr>
              <a:t>4. Эмпатияға қабілетінің диагностикасына арналған сауалнама</a:t>
            </a:r>
          </a:p>
          <a:p>
            <a:pPr algn="ctr"/>
            <a:r>
              <a:rPr lang="kk-KZ" dirty="0" smtClean="0">
                <a:solidFill>
                  <a:schemeClr val="tx1"/>
                </a:solidFill>
              </a:rPr>
              <a:t>(А. Мехрабиен, Н.Эпштейн)</a:t>
            </a:r>
          </a:p>
          <a:p>
            <a:pPr algn="ctr"/>
            <a:r>
              <a:rPr lang="kk-KZ" dirty="0" smtClean="0">
                <a:solidFill>
                  <a:schemeClr val="tx1"/>
                </a:solidFill>
              </a:rPr>
              <a:t>18 балл</a:t>
            </a:r>
          </a:p>
          <a:p>
            <a:pPr algn="ctr"/>
            <a:r>
              <a:rPr lang="kk-KZ" dirty="0" smtClean="0">
                <a:solidFill>
                  <a:schemeClr val="tx1"/>
                </a:solidFill>
              </a:rPr>
              <a:t>Эмпатиялық тенденция дәрежесі – “төмен”</a:t>
            </a:r>
            <a:endParaRPr lang="ru-RU" dirty="0">
              <a:solidFill>
                <a:schemeClr val="tx1"/>
              </a:solidFill>
            </a:endParaRPr>
          </a:p>
        </p:txBody>
      </p:sp>
      <p:sp>
        <p:nvSpPr>
          <p:cNvPr id="5" name="Скругленный прямоугольник 4"/>
          <p:cNvSpPr/>
          <p:nvPr/>
        </p:nvSpPr>
        <p:spPr>
          <a:xfrm>
            <a:off x="467544" y="1844824"/>
            <a:ext cx="8208912" cy="39604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b="1" dirty="0" smtClean="0"/>
              <a:t>5. УСК сауалнамасы</a:t>
            </a:r>
          </a:p>
          <a:p>
            <a:pPr algn="ctr"/>
            <a:r>
              <a:rPr lang="kk-KZ" sz="1600" dirty="0" smtClean="0"/>
              <a:t>Ио-29/44, жалпы интерналдылық шкаласы, өз өміріндегі маңызды жағдайлардың өз әрекеттерінің нәтижесімен байланыстру дәрежесі </a:t>
            </a:r>
          </a:p>
          <a:p>
            <a:pPr algn="ctr"/>
            <a:r>
              <a:rPr lang="kk-KZ" sz="1600" dirty="0" smtClean="0"/>
              <a:t>Ид-11/12, жетістіктерімді өз еңбегімнің нәтижесі деп қарастырамын, болашақта өз күшіммен жетістікке жете алатындығыма сенемін</a:t>
            </a:r>
          </a:p>
          <a:p>
            <a:pPr algn="ctr"/>
            <a:r>
              <a:rPr lang="kk-KZ" sz="1600" dirty="0" smtClean="0"/>
              <a:t>Ин-8/12, сәтсіздіктер мен жағымсыз оқиғаларды өз әрекетімнің нәтижесі деп есептеп, өзімді кінәлау дәрежесін көрсетеді</a:t>
            </a:r>
          </a:p>
          <a:p>
            <a:pPr algn="ctr"/>
            <a:r>
              <a:rPr lang="kk-KZ" sz="1600" dirty="0" smtClean="0"/>
              <a:t>Ис-6/10, отбасылық өмірде орын алған жағдайларды өзімнің жауапкершілігім деп есептеуімнің дәрежесі</a:t>
            </a:r>
          </a:p>
          <a:p>
            <a:pPr algn="ctr"/>
            <a:r>
              <a:rPr lang="kk-KZ" sz="1600" dirty="0" smtClean="0"/>
              <a:t>Ип-4/8, өндірістік қызметтегі өз әрекеттерімнің маңыздылығын бағалауымның дәрежесі орташа</a:t>
            </a:r>
          </a:p>
          <a:p>
            <a:pPr algn="ctr"/>
            <a:r>
              <a:rPr lang="kk-KZ" sz="1600" dirty="0" smtClean="0"/>
              <a:t>Им-4/4, басқа адамдардың маған деген құрметі мен симпатиясын оятуға қабілеттімін деп есептеймін.</a:t>
            </a:r>
          </a:p>
          <a:p>
            <a:pPr algn="ctr"/>
            <a:r>
              <a:rPr lang="kk-KZ" sz="1600" dirty="0" smtClean="0"/>
              <a:t>Из-3/4, өз денсаулығым өзімнің жауапкершілігім деп есептеймін</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545792"/>
            <a:ext cx="8183880" cy="1051560"/>
          </a:xfrm>
        </p:spPr>
        <p:txBody>
          <a:bodyPr/>
          <a:lstStyle/>
          <a:p>
            <a:r>
              <a:rPr lang="kk-KZ" dirty="0" smtClean="0"/>
              <a:t>Менің нәтижелерім</a:t>
            </a:r>
            <a:endParaRPr lang="ru-RU" dirty="0"/>
          </a:p>
        </p:txBody>
      </p:sp>
      <p:sp>
        <p:nvSpPr>
          <p:cNvPr id="4" name="Прямоугольник 3"/>
          <p:cNvSpPr/>
          <p:nvPr/>
        </p:nvSpPr>
        <p:spPr>
          <a:xfrm>
            <a:off x="467544" y="476672"/>
            <a:ext cx="8208912" cy="180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i="1" dirty="0" smtClean="0">
                <a:solidFill>
                  <a:schemeClr val="tx1"/>
                </a:solidFill>
              </a:rPr>
              <a:t>6. Көшбасшы әлде администратор?</a:t>
            </a:r>
          </a:p>
          <a:p>
            <a:pPr algn="ctr"/>
            <a:r>
              <a:rPr lang="kk-KZ" dirty="0" smtClean="0">
                <a:solidFill>
                  <a:schemeClr val="tx1"/>
                </a:solidFill>
              </a:rPr>
              <a:t>61 – көшбасшы</a:t>
            </a:r>
          </a:p>
          <a:p>
            <a:pPr algn="ctr"/>
            <a:r>
              <a:rPr lang="kk-KZ" dirty="0" smtClean="0">
                <a:solidFill>
                  <a:schemeClr val="tx1"/>
                </a:solidFill>
              </a:rPr>
              <a:t>39-администратор</a:t>
            </a:r>
          </a:p>
          <a:p>
            <a:pPr algn="ctr"/>
            <a:r>
              <a:rPr lang="kk-KZ" dirty="0" smtClean="0">
                <a:solidFill>
                  <a:schemeClr val="tx1"/>
                </a:solidFill>
              </a:rPr>
              <a:t>Жалпы басқарушылық қызметте 61 пайызға басшылықтың коллегиальды формасына, 39 пайызға административті-директивті ұстанымдарға сүйенетінімді білдіреді </a:t>
            </a:r>
            <a:endParaRPr lang="ru-RU" dirty="0">
              <a:solidFill>
                <a:schemeClr val="tx1"/>
              </a:solidFill>
            </a:endParaRPr>
          </a:p>
        </p:txBody>
      </p:sp>
      <p:sp>
        <p:nvSpPr>
          <p:cNvPr id="5" name="Прямоугольник 4"/>
          <p:cNvSpPr/>
          <p:nvPr/>
        </p:nvSpPr>
        <p:spPr>
          <a:xfrm>
            <a:off x="467544" y="2348880"/>
            <a:ext cx="8208912" cy="12241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t>7. С. Ф. Макаров бойынша риск-тейкерлерге арналған тест</a:t>
            </a:r>
          </a:p>
          <a:p>
            <a:pPr algn="ctr"/>
            <a:r>
              <a:rPr lang="kk-KZ" dirty="0" smtClean="0"/>
              <a:t>3 балл</a:t>
            </a:r>
          </a:p>
          <a:p>
            <a:pPr algn="ctr"/>
            <a:r>
              <a:rPr lang="kk-KZ" dirty="0" smtClean="0"/>
              <a:t>Риск-тейкер деуге келмейді, кәсіпкерлік тәуекелшілдік дәрежесі төмен.</a:t>
            </a:r>
            <a:endParaRPr lang="ru-RU" dirty="0"/>
          </a:p>
        </p:txBody>
      </p:sp>
      <p:sp>
        <p:nvSpPr>
          <p:cNvPr id="6" name="Прямоугольник 5"/>
          <p:cNvSpPr/>
          <p:nvPr/>
        </p:nvSpPr>
        <p:spPr>
          <a:xfrm>
            <a:off x="467544" y="3717032"/>
            <a:ext cx="8208912" cy="22048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chemeClr val="tx1"/>
                </a:solidFill>
              </a:rPr>
              <a:t>8. Басшыға арналған әлеуметтік-психологиялық практикум</a:t>
            </a:r>
          </a:p>
          <a:p>
            <a:pPr algn="ctr"/>
            <a:r>
              <a:rPr lang="ru-RU" dirty="0" smtClean="0">
                <a:solidFill>
                  <a:schemeClr val="tx1"/>
                </a:solidFill>
              </a:rPr>
              <a:t>Д-1, П-7, С-5, О-7.</a:t>
            </a:r>
          </a:p>
          <a:p>
            <a:pPr algn="ctr"/>
            <a:r>
              <a:rPr lang="kk-KZ" dirty="0" smtClean="0">
                <a:solidFill>
                  <a:schemeClr val="tx1"/>
                </a:solidFill>
              </a:rPr>
              <a:t>Негізінен істің өнімділігінен гөрі (Д), ұжымдағы психологиялық микроклимат пен қарым-қатынасқа (П), өзімнің мансабыма (С) және ресми субардинацияның сақталуына (О) көп назар аударады екенмін.</a:t>
            </a:r>
            <a:endParaRPr lang="ru-RU" dirty="0" smtClean="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Менің нәтижелерім</a:t>
            </a:r>
            <a:endParaRPr lang="ru-RU" dirty="0"/>
          </a:p>
        </p:txBody>
      </p:sp>
      <p:sp>
        <p:nvSpPr>
          <p:cNvPr id="3" name="Содержимое 2"/>
          <p:cNvSpPr>
            <a:spLocks noGrp="1"/>
          </p:cNvSpPr>
          <p:nvPr>
            <p:ph idx="1"/>
          </p:nvPr>
        </p:nvSpPr>
        <p:spPr>
          <a:xfrm>
            <a:off x="395536" y="476672"/>
            <a:ext cx="8229600" cy="1468759"/>
          </a:xfrm>
        </p:spPr>
        <p:txBody>
          <a:bodyPr>
            <a:normAutofit fontScale="62500" lnSpcReduction="20000"/>
          </a:bodyPr>
          <a:lstStyle/>
          <a:p>
            <a:pPr marL="0" indent="0" algn="just">
              <a:buNone/>
            </a:pPr>
            <a:r>
              <a:rPr lang="kk-KZ" dirty="0" smtClean="0"/>
              <a:t>9. “Менің жұмыс уақытым” сауалнамасы</a:t>
            </a:r>
          </a:p>
          <a:p>
            <a:pPr marL="0" indent="0" algn="just">
              <a:buNone/>
            </a:pPr>
            <a:r>
              <a:rPr lang="kk-KZ" dirty="0" smtClean="0"/>
              <a:t>Жұмыс уақытын ұйымдастыру төмен деңгейде. Негізгі себепші 5 уақыт “ұрылары”: жеке ұйымдасушылықтың төмендігі, мақсаттың анық қоя білмеу, өзін-өзі басқарудың төмен деңгейі, “кейінге қалдыру” синдромы, жұмыс уақытын дұрыс жоспарламау</a:t>
            </a:r>
            <a:endParaRPr lang="ru-RU" dirty="0"/>
          </a:p>
        </p:txBody>
      </p:sp>
      <p:sp>
        <p:nvSpPr>
          <p:cNvPr id="4" name="TextBox 3"/>
          <p:cNvSpPr txBox="1"/>
          <p:nvPr/>
        </p:nvSpPr>
        <p:spPr>
          <a:xfrm>
            <a:off x="467544" y="1988840"/>
            <a:ext cx="8280920" cy="1477328"/>
          </a:xfrm>
          <a:prstGeom prst="rect">
            <a:avLst/>
          </a:prstGeom>
        </p:spPr>
        <p:style>
          <a:lnRef idx="1">
            <a:schemeClr val="accent1"/>
          </a:lnRef>
          <a:fillRef idx="3">
            <a:schemeClr val="accent1"/>
          </a:fillRef>
          <a:effectRef idx="2">
            <a:schemeClr val="accent1"/>
          </a:effectRef>
          <a:fontRef idx="minor">
            <a:schemeClr val="lt1"/>
          </a:fontRef>
        </p:style>
        <p:txBody>
          <a:bodyPr wrap="square" rtlCol="0" anchor="ctr">
            <a:spAutoFit/>
          </a:bodyPr>
          <a:lstStyle/>
          <a:p>
            <a:pPr algn="just"/>
            <a:r>
              <a:rPr lang="kk-KZ" dirty="0" smtClean="0"/>
              <a:t>10. “Ойлау стереотиптері” тесті </a:t>
            </a:r>
          </a:p>
          <a:p>
            <a:pPr algn="just"/>
            <a:r>
              <a:rPr lang="kk-KZ" dirty="0" smtClean="0"/>
              <a:t>Жаттығу барысында менде ойша стереотиптер сирек кездесетінін, ал кездескен стереотиптердің өзін толықтай өзім түсініп, оларды түзету мүмкіндігіне және ойлау икемділігіне ие екенімді анықтадым</a:t>
            </a:r>
            <a:endParaRPr lang="ru-RU" dirty="0"/>
          </a:p>
        </p:txBody>
      </p:sp>
      <p:sp>
        <p:nvSpPr>
          <p:cNvPr id="5" name="TextBox 4"/>
          <p:cNvSpPr txBox="1"/>
          <p:nvPr/>
        </p:nvSpPr>
        <p:spPr>
          <a:xfrm>
            <a:off x="467544" y="3717032"/>
            <a:ext cx="8136904" cy="923330"/>
          </a:xfrm>
          <a:prstGeom prst="rect">
            <a:avLst/>
          </a:prstGeom>
          <a:noFill/>
        </p:spPr>
        <p:txBody>
          <a:bodyPr wrap="square" rtlCol="0">
            <a:spAutoFit/>
          </a:bodyPr>
          <a:lstStyle/>
          <a:p>
            <a:r>
              <a:rPr lang="kk-KZ" dirty="0" smtClean="0"/>
              <a:t>11. Өзіңіздің кәсіпкерлік қабілеттеріңізді бағалаңыз</a:t>
            </a:r>
          </a:p>
          <a:p>
            <a:r>
              <a:rPr lang="kk-KZ" dirty="0" smtClean="0"/>
              <a:t>4 балл – қазіргі кезде кәсіпкерлік саласында жетістікке жету мүмкіндігім өте төмен</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2576" y="4797152"/>
            <a:ext cx="8183880" cy="1051560"/>
          </a:xfrm>
        </p:spPr>
        <p:txBody>
          <a:bodyPr/>
          <a:lstStyle/>
          <a:p>
            <a:r>
              <a:rPr lang="kk-KZ" dirty="0" smtClean="0"/>
              <a:t>Мазмұны</a:t>
            </a:r>
            <a:endParaRPr lang="ru-RU" dirty="0"/>
          </a:p>
        </p:txBody>
      </p:sp>
      <p:sp>
        <p:nvSpPr>
          <p:cNvPr id="3" name="Содержимое 2"/>
          <p:cNvSpPr>
            <a:spLocks noGrp="1"/>
          </p:cNvSpPr>
          <p:nvPr>
            <p:ph idx="1"/>
          </p:nvPr>
        </p:nvSpPr>
        <p:spPr/>
        <p:txBody>
          <a:bodyPr>
            <a:normAutofit/>
          </a:bodyPr>
          <a:lstStyle/>
          <a:p>
            <a:r>
              <a:rPr lang="kk-KZ" dirty="0" smtClean="0"/>
              <a:t>Тақырып бойынша Баскет әдісі (3-8)</a:t>
            </a:r>
          </a:p>
          <a:p>
            <a:endParaRPr lang="kk-KZ" dirty="0" smtClean="0"/>
          </a:p>
          <a:p>
            <a:r>
              <a:rPr lang="kk-KZ" dirty="0" smtClean="0"/>
              <a:t>“Көшбасшы әлде администратор” тесті (9-11)</a:t>
            </a:r>
          </a:p>
          <a:p>
            <a:endParaRPr lang="kk-KZ" dirty="0" smtClean="0"/>
          </a:p>
          <a:p>
            <a:r>
              <a:rPr lang="kk-KZ" dirty="0" smtClean="0"/>
              <a:t>Тесттердің жеке жүргізілген қорытындылары (менің нәтижелерім) (12-15)</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5373216"/>
            <a:ext cx="8183880" cy="1484784"/>
          </a:xfrm>
        </p:spPr>
        <p:txBody>
          <a:bodyPr>
            <a:normAutofit fontScale="90000"/>
          </a:bodyPr>
          <a:lstStyle/>
          <a:p>
            <a:r>
              <a:rPr lang="kk-KZ" dirty="0" smtClean="0"/>
              <a:t>Басшылық қызметінің нәтижелі болуының қандай критерийлері бар?</a:t>
            </a:r>
            <a:endParaRPr lang="ru-RU" dirty="0"/>
          </a:p>
        </p:txBody>
      </p:sp>
      <p:graphicFrame>
        <p:nvGraphicFramePr>
          <p:cNvPr id="4" name="Содержимое 3"/>
          <p:cNvGraphicFramePr>
            <a:graphicFrameLocks noGrp="1"/>
          </p:cNvGraphicFramePr>
          <p:nvPr>
            <p:ph idx="1"/>
          </p:nvPr>
        </p:nvGraphicFramePr>
        <p:xfrm>
          <a:off x="0" y="404664"/>
          <a:ext cx="9144000"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5445224"/>
            <a:ext cx="8352928" cy="1051560"/>
          </a:xfrm>
        </p:spPr>
        <p:txBody>
          <a:bodyPr>
            <a:normAutofit fontScale="90000"/>
          </a:bodyPr>
          <a:lstStyle/>
          <a:p>
            <a:r>
              <a:rPr lang="kk-KZ" dirty="0" smtClean="0"/>
              <a:t>Жұмыс эффективтілігінің (нәтижелілігінің) негізгі принципі қандай қатынаспен анықталады?</a:t>
            </a:r>
            <a:endParaRPr lang="ru-RU" dirty="0"/>
          </a:p>
        </p:txBody>
      </p:sp>
      <p:graphicFrame>
        <p:nvGraphicFramePr>
          <p:cNvPr id="4" name="Содержимое 3"/>
          <p:cNvGraphicFramePr>
            <a:graphicFrameLocks noGrp="1"/>
          </p:cNvGraphicFramePr>
          <p:nvPr>
            <p:ph idx="1"/>
          </p:nvPr>
        </p:nvGraphicFramePr>
        <p:xfrm>
          <a:off x="0" y="-891480"/>
          <a:ext cx="9144000" cy="5805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97152"/>
            <a:ext cx="8183880" cy="1051560"/>
          </a:xfrm>
        </p:spPr>
        <p:txBody>
          <a:bodyPr>
            <a:normAutofit fontScale="90000"/>
          </a:bodyPr>
          <a:lstStyle/>
          <a:p>
            <a:r>
              <a:rPr lang="kk-KZ" dirty="0" smtClean="0"/>
              <a:t>Д. Скотт Синк бойынша өнімділік критерийлеріне нені жатқызамыз?</a:t>
            </a:r>
            <a:endParaRPr lang="ru-RU" dirty="0"/>
          </a:p>
        </p:txBody>
      </p:sp>
      <p:sp>
        <p:nvSpPr>
          <p:cNvPr id="3" name="Содержимое 2"/>
          <p:cNvSpPr>
            <a:spLocks noGrp="1"/>
          </p:cNvSpPr>
          <p:nvPr>
            <p:ph idx="1"/>
          </p:nvPr>
        </p:nvSpPr>
        <p:spPr/>
        <p:txBody>
          <a:bodyPr/>
          <a:lstStyle/>
          <a:p>
            <a:r>
              <a:rPr lang="kk-KZ" dirty="0" smtClean="0"/>
              <a:t>Іске асушылық</a:t>
            </a:r>
          </a:p>
          <a:p>
            <a:r>
              <a:rPr lang="kk-KZ" dirty="0" smtClean="0"/>
              <a:t>Үнемділік </a:t>
            </a:r>
          </a:p>
          <a:p>
            <a:r>
              <a:rPr lang="kk-KZ" dirty="0" smtClean="0"/>
              <a:t>Сапа </a:t>
            </a:r>
          </a:p>
          <a:p>
            <a:r>
              <a:rPr lang="kk-KZ" dirty="0" smtClean="0"/>
              <a:t>Табыстылық </a:t>
            </a:r>
          </a:p>
          <a:p>
            <a:r>
              <a:rPr lang="kk-KZ" dirty="0" smtClean="0"/>
              <a:t>Жаңалықтар енгізу</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72008" y="116632"/>
          <a:ext cx="8964488" cy="3312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Схема 4"/>
          <p:cNvGraphicFramePr/>
          <p:nvPr/>
        </p:nvGraphicFramePr>
        <p:xfrm>
          <a:off x="72008" y="3429000"/>
          <a:ext cx="8964488" cy="334392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6" name="Прямоугольник 5"/>
          <p:cNvSpPr/>
          <p:nvPr/>
        </p:nvSpPr>
        <p:spPr>
          <a:xfrm>
            <a:off x="251520" y="72008"/>
            <a:ext cx="6120680" cy="8367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Өндіріс саласында</a:t>
            </a:r>
            <a:endParaRPr lang="ru-RU" dirty="0"/>
          </a:p>
        </p:txBody>
      </p:sp>
      <p:sp>
        <p:nvSpPr>
          <p:cNvPr id="7" name="Прямоугольник 6"/>
          <p:cNvSpPr/>
          <p:nvPr/>
        </p:nvSpPr>
        <p:spPr>
          <a:xfrm>
            <a:off x="251520" y="5949280"/>
            <a:ext cx="6120680" cy="86409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kk-KZ" dirty="0" smtClean="0"/>
              <a:t>Ұйымдастыру саласында</a:t>
            </a:r>
            <a:endParaRPr lang="ru-RU" dirty="0"/>
          </a:p>
        </p:txBody>
      </p:sp>
      <p:sp>
        <p:nvSpPr>
          <p:cNvPr id="8" name="TextBox 7"/>
          <p:cNvSpPr txBox="1"/>
          <p:nvPr/>
        </p:nvSpPr>
        <p:spPr>
          <a:xfrm>
            <a:off x="0" y="2636912"/>
            <a:ext cx="7308304" cy="1569660"/>
          </a:xfrm>
          <a:prstGeom prst="rect">
            <a:avLst/>
          </a:prstGeom>
          <a:noFill/>
        </p:spPr>
        <p:txBody>
          <a:bodyPr wrap="square" rtlCol="0">
            <a:spAutoFit/>
          </a:bodyPr>
          <a:lstStyle/>
          <a:p>
            <a:r>
              <a:rPr lang="kk-KZ" sz="3200" b="1" dirty="0" smtClean="0">
                <a:solidFill>
                  <a:schemeClr val="accent1"/>
                </a:solidFill>
                <a:latin typeface="+mj-lt"/>
              </a:rPr>
              <a:t>Жұмыстың нәтижелі болуы үшін басшы қандай шараларды жүргізуі қажет?</a:t>
            </a:r>
            <a:endParaRPr lang="ru-RU" sz="3200" b="1" dirty="0">
              <a:solidFill>
                <a:schemeClr val="accent1"/>
              </a:solidFill>
              <a:latin typeface="+mj-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149080"/>
            <a:ext cx="8183880" cy="1728192"/>
          </a:xfrm>
        </p:spPr>
        <p:txBody>
          <a:bodyPr>
            <a:noAutofit/>
          </a:bodyPr>
          <a:lstStyle/>
          <a:p>
            <a:r>
              <a:rPr lang="kk-KZ" sz="4400" dirty="0" smtClean="0"/>
              <a:t>В. А. Грайкунас методикасы қандай нәтижеге бағытталған?</a:t>
            </a:r>
            <a:endParaRPr lang="ru-RU" sz="4400" dirty="0"/>
          </a:p>
        </p:txBody>
      </p:sp>
      <p:sp>
        <p:nvSpPr>
          <p:cNvPr id="3" name="Содержимое 2"/>
          <p:cNvSpPr>
            <a:spLocks noGrp="1"/>
          </p:cNvSpPr>
          <p:nvPr>
            <p:ph idx="1"/>
          </p:nvPr>
        </p:nvSpPr>
        <p:spPr>
          <a:xfrm>
            <a:off x="467544" y="465184"/>
            <a:ext cx="8183880" cy="3035824"/>
          </a:xfrm>
        </p:spPr>
        <p:txBody>
          <a:bodyPr/>
          <a:lstStyle/>
          <a:p>
            <a:pPr algn="just"/>
            <a:r>
              <a:rPr lang="kk-KZ" dirty="0" smtClean="0"/>
              <a:t>Басшының қол астындағы қызметкерлер мен ол мән беру керек қарым-қатынастар арасындағы байланысты анықтайды</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869160"/>
            <a:ext cx="8183880" cy="1051560"/>
          </a:xfrm>
        </p:spPr>
        <p:txBody>
          <a:bodyPr>
            <a:normAutofit fontScale="90000"/>
          </a:bodyPr>
          <a:lstStyle/>
          <a:p>
            <a:r>
              <a:rPr lang="kk-KZ" dirty="0" smtClean="0"/>
              <a:t>Эффективті басқару ережелерін атап өтейік</a:t>
            </a:r>
            <a:endParaRPr lang="ru-RU" dirty="0"/>
          </a:p>
        </p:txBody>
      </p:sp>
      <p:sp>
        <p:nvSpPr>
          <p:cNvPr id="3" name="Содержимое 2"/>
          <p:cNvSpPr>
            <a:spLocks noGrp="1"/>
          </p:cNvSpPr>
          <p:nvPr>
            <p:ph idx="1"/>
          </p:nvPr>
        </p:nvSpPr>
        <p:spPr/>
        <p:txBody>
          <a:bodyPr>
            <a:normAutofit fontScale="62500" lnSpcReduction="20000"/>
          </a:bodyPr>
          <a:lstStyle/>
          <a:p>
            <a:pPr>
              <a:buFont typeface="Wingdings" pitchFamily="2" charset="2"/>
              <a:buChar char="Ø"/>
            </a:pPr>
            <a:r>
              <a:rPr lang="kk-KZ" dirty="0" smtClean="0"/>
              <a:t>Сәйкес құрылымдарға өкілеттілік пен берілген билік бойынша жауапкершілік арту;</a:t>
            </a:r>
          </a:p>
          <a:p>
            <a:pPr>
              <a:buFont typeface="Wingdings" pitchFamily="2" charset="2"/>
              <a:buChar char="Ø"/>
            </a:pPr>
            <a:r>
              <a:rPr lang="kk-KZ" dirty="0" smtClean="0"/>
              <a:t>Адамдармен жұмыс істеудің негізгі бағыттарын жоспарлау;</a:t>
            </a:r>
          </a:p>
          <a:p>
            <a:pPr>
              <a:buFont typeface="Wingdings" pitchFamily="2" charset="2"/>
              <a:buChar char="Ø"/>
            </a:pPr>
            <a:r>
              <a:rPr lang="kk-KZ" dirty="0" smtClean="0"/>
              <a:t>Мақсатқа жетуге деген тайсалмас құштарлық;</a:t>
            </a:r>
          </a:p>
          <a:p>
            <a:pPr>
              <a:buFont typeface="Wingdings" pitchFamily="2" charset="2"/>
              <a:buChar char="Ø"/>
            </a:pPr>
            <a:r>
              <a:rPr lang="kk-KZ" dirty="0" smtClean="0"/>
              <a:t>Беретін бұйрықтардың нақтылығы және айқындығы;</a:t>
            </a:r>
          </a:p>
          <a:p>
            <a:pPr>
              <a:buFont typeface="Wingdings" pitchFamily="2" charset="2"/>
              <a:buChar char="Ø"/>
            </a:pPr>
            <a:r>
              <a:rPr lang="kk-KZ" dirty="0" smtClean="0"/>
              <a:t>Фирманың барлық бөлімшелерімен іскерлік және достық қарым-өатынастарды түзу;</a:t>
            </a:r>
          </a:p>
          <a:p>
            <a:pPr>
              <a:buFont typeface="Wingdings" pitchFamily="2" charset="2"/>
              <a:buChar char="Ø"/>
            </a:pPr>
            <a:r>
              <a:rPr lang="kk-KZ" dirty="0" smtClean="0"/>
              <a:t>Жұмыстағы жақсы көрсеткіштер үшін марапаттау және жазалау шаралары мен санкцияларды төмендету;</a:t>
            </a:r>
          </a:p>
          <a:p>
            <a:pPr>
              <a:buFont typeface="Wingdings" pitchFamily="2" charset="2"/>
              <a:buChar char="Ø"/>
            </a:pPr>
            <a:r>
              <a:rPr lang="kk-KZ" dirty="0" smtClean="0"/>
              <a:t>Жұмыстағы ашықтық пен жариялылық;</a:t>
            </a:r>
          </a:p>
          <a:p>
            <a:pPr>
              <a:buFont typeface="Wingdings" pitchFamily="2" charset="2"/>
              <a:buChar char="Ø"/>
            </a:pPr>
            <a:r>
              <a:rPr lang="kk-KZ" dirty="0" smtClean="0"/>
              <a:t>Қызметкерлердің психикалық және психологиялық жағдайын қатаң бақылау;</a:t>
            </a:r>
          </a:p>
          <a:p>
            <a:pPr>
              <a:buFont typeface="Wingdings" pitchFamily="2" charset="2"/>
              <a:buChar char="Ø"/>
            </a:pPr>
            <a:r>
              <a:rPr lang="kk-KZ" dirty="0" smtClean="0"/>
              <a:t>Қажет жағдайда қызметкерлерге материалдық және моральдық көмек көрсету;</a:t>
            </a:r>
          </a:p>
          <a:p>
            <a:pPr>
              <a:buFont typeface="Wingdings" pitchFamily="2" charset="2"/>
              <a:buChar char="Ø"/>
            </a:pPr>
            <a:r>
              <a:rPr lang="kk-KZ" dirty="0" smtClean="0"/>
              <a:t>Қызметкерлермен үйздіксіз түрде әңніме құру.</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725144"/>
            <a:ext cx="8183880" cy="1800200"/>
          </a:xfrm>
        </p:spPr>
        <p:txBody>
          <a:bodyPr>
            <a:normAutofit/>
          </a:bodyPr>
          <a:lstStyle/>
          <a:p>
            <a:r>
              <a:rPr lang="kk-KZ" dirty="0" smtClean="0"/>
              <a:t>“Көсбасшы әлде администратор?” тесті (Е. Жариков)</a:t>
            </a:r>
            <a:endParaRPr lang="ru-RU" dirty="0"/>
          </a:p>
        </p:txBody>
      </p:sp>
      <p:sp>
        <p:nvSpPr>
          <p:cNvPr id="3" name="Содержимое 2"/>
          <p:cNvSpPr>
            <a:spLocks noGrp="1"/>
          </p:cNvSpPr>
          <p:nvPr>
            <p:ph idx="1"/>
          </p:nvPr>
        </p:nvSpPr>
        <p:spPr>
          <a:xfrm>
            <a:off x="395536" y="404664"/>
            <a:ext cx="8280920" cy="4392488"/>
          </a:xfrm>
        </p:spPr>
        <p:txBody>
          <a:bodyPr>
            <a:normAutofit fontScale="85000" lnSpcReduction="20000"/>
          </a:bodyPr>
          <a:lstStyle/>
          <a:p>
            <a:pPr marL="0" indent="360363" algn="just">
              <a:buNone/>
            </a:pPr>
            <a:r>
              <a:rPr lang="kk-KZ" dirty="0" smtClean="0"/>
              <a:t>Төмендегі тұжырымдамаларды мұқият оқып олардың әрқайсысына шынаы түрде жауап беріңіз. Жауап беру кезінде өзіңіздің берілген көзқараспен қаншалықты келісетініңізді 11-балдық шкала бойынша бағалаңыз (0, 1, 2, 3, 4, 5, 6, 7, 8, 9, 10).</a:t>
            </a:r>
          </a:p>
          <a:p>
            <a:pPr marL="0" indent="360363" algn="just">
              <a:buNone/>
            </a:pPr>
            <a:r>
              <a:rPr lang="kk-KZ" dirty="0" smtClean="0"/>
              <a:t>Қаншалықты келісетін болсаңыз соншалықты жоғары балл таңдай аласыз. Бұл жағдайда 10-балл – толықтай келісім, 5 – жартылай келісім, 0 толықтай келіспеушілікті білдіреді. Жауап беру барысында тек шеткі баллдарды ғана емес, басқа бағаларды да қолдануға тырысыңыз.</a:t>
            </a:r>
          </a:p>
          <a:p>
            <a:pPr marL="0" indent="360363" algn="just">
              <a:buNone/>
            </a:pPr>
            <a:r>
              <a:rPr lang="kk-KZ" dirty="0" smtClean="0"/>
              <a:t>Барлық сұрақтарға жауап бергеннен кейін нәтижелерді бағалауға көшіңіз.</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574</TotalTime>
  <Words>1220</Words>
  <Application>Microsoft Office PowerPoint</Application>
  <PresentationFormat>Экран (4:3)</PresentationFormat>
  <Paragraphs>130</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Аспект</vt:lpstr>
      <vt:lpstr>Басшы және лидердің индивидуалды-психологиялық ерекшеліктерін талдау (мәселеге бағытталған тұрғы)</vt:lpstr>
      <vt:lpstr>Мазмұны</vt:lpstr>
      <vt:lpstr>Басшылық қызметінің нәтижелі болуының қандай критерийлері бар?</vt:lpstr>
      <vt:lpstr>Жұмыс эффективтілігінің (нәтижелілігінің) негізгі принципі қандай қатынаспен анықталады?</vt:lpstr>
      <vt:lpstr>Д. Скотт Синк бойынша өнімділік критерийлеріне нені жатқызамыз?</vt:lpstr>
      <vt:lpstr>Слайд 6</vt:lpstr>
      <vt:lpstr>В. А. Грайкунас методикасы қандай нәтижеге бағытталған?</vt:lpstr>
      <vt:lpstr>Эффективті басқару ережелерін атап өтейік</vt:lpstr>
      <vt:lpstr>“Көсбасшы әлде администратор?” тесті (Е. Жариков)</vt:lpstr>
      <vt:lpstr>Слайд 10</vt:lpstr>
      <vt:lpstr>Слайд 11</vt:lpstr>
      <vt:lpstr>Менің нәтижелерім</vt:lpstr>
      <vt:lpstr>Менің нәтижелерім</vt:lpstr>
      <vt:lpstr>Менің нәтижелерім</vt:lpstr>
      <vt:lpstr>Менің нәтижелерім</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Lenovo</cp:lastModifiedBy>
  <cp:revision>60</cp:revision>
  <dcterms:created xsi:type="dcterms:W3CDTF">2021-10-27T04:15:28Z</dcterms:created>
  <dcterms:modified xsi:type="dcterms:W3CDTF">2023-10-19T17:39:16Z</dcterms:modified>
</cp:coreProperties>
</file>